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0636"/>
  </p:normalViewPr>
  <p:slideViewPr>
    <p:cSldViewPr snapToGrid="0" snapToObjects="1">
      <p:cViewPr varScale="1">
        <p:scale>
          <a:sx n="71" d="100"/>
          <a:sy n="71" d="100"/>
        </p:scale>
        <p:origin x="-4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7A0D6-C951-CD4E-BD97-F85E2941F34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47CE1-2173-074A-B9E1-067C7272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7CE1-2173-074A-B9E1-067C7272AA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7CE1-2173-074A-B9E1-067C7272AA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7CE1-2173-074A-B9E1-067C7272AA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15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7CE1-2173-074A-B9E1-067C7272AA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5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7CE1-2173-074A-B9E1-067C7272AA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teaching-learning/teaching-learning-methods/object-based-learning/obladvic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6"/>
            <a:ext cx="7772400" cy="1623543"/>
          </a:xfrm>
        </p:spPr>
        <p:txBody>
          <a:bodyPr/>
          <a:lstStyle/>
          <a:p>
            <a:r>
              <a:rPr lang="en-US" dirty="0" smtClean="0"/>
              <a:t>Object Based Learning</a:t>
            </a:r>
            <a:br>
              <a:rPr lang="en-US" dirty="0" smtClean="0"/>
            </a:br>
            <a:r>
              <a:rPr lang="en-US" dirty="0" smtClean="0"/>
              <a:t>experience!!!!!!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What is it?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/>
              <a:t>How does it effect our work in contributing to L&amp;T programs and curriculum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06518" y="614149"/>
            <a:ext cx="3138985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Naomi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Mullumby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Ruth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McConchie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Sophie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Kollo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Mary-Louise Edwards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386" y="1387649"/>
            <a:ext cx="9458815" cy="3053722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400" dirty="0" smtClean="0"/>
              <a:t>"</a:t>
            </a:r>
            <a:r>
              <a:rPr lang="en-US" sz="4400" dirty="0"/>
              <a:t>OBL isn't just about objects; it's about teaching, too," he writes. "It's inextricably linked to criticisms of chalk-and-talk lecture styles and to the promotion of active, </a:t>
            </a:r>
            <a:r>
              <a:rPr lang="en-US" sz="4400" u="sng" dirty="0"/>
              <a:t>open-ended, student-</a:t>
            </a:r>
            <a:r>
              <a:rPr lang="en-US" sz="4400" u="sng" dirty="0" err="1"/>
              <a:t>centred</a:t>
            </a:r>
            <a:r>
              <a:rPr lang="en-US" sz="4400" u="sng" dirty="0"/>
              <a:t> learning."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386" y="4292081"/>
            <a:ext cx="9458815" cy="1550748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8000" dirty="0" smtClean="0"/>
              <a:t>Joe </a:t>
            </a:r>
            <a:r>
              <a:rPr lang="en-US" sz="8000" dirty="0"/>
              <a:t>Cain, senior lecturer in History and Philosophy of </a:t>
            </a:r>
            <a:r>
              <a:rPr lang="en-US" sz="8000" dirty="0" smtClean="0"/>
              <a:t>Biology UCL, </a:t>
            </a:r>
            <a:r>
              <a:rPr lang="en-US" sz="8000" dirty="0"/>
              <a:t>has written </a:t>
            </a:r>
            <a:r>
              <a:rPr lang="en-US" sz="8000" i="1" dirty="0">
                <a:hlinkClick r:id="rId3"/>
              </a:rPr>
              <a:t>Practical concerns when implementing object-based teaching in higher education</a:t>
            </a:r>
            <a:r>
              <a:rPr lang="en-US" sz="8000" dirty="0"/>
              <a:t>, a paper that acknowledges the difficulties lecturers may face when planning to use objects in their teaching but also illustrates the rich rewards to be gained from this approach.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UCL – </a:t>
            </a:r>
            <a:r>
              <a:rPr lang="en-US" dirty="0"/>
              <a:t>Helen </a:t>
            </a:r>
            <a:r>
              <a:rPr lang="en-US" dirty="0" smtClean="0"/>
              <a:t>Chatterjee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rgbClr val="0070C0"/>
                </a:solidFill>
              </a:rPr>
              <a:t>http://</a:t>
            </a:r>
            <a:r>
              <a:rPr lang="en-US" sz="2000" dirty="0" err="1">
                <a:solidFill>
                  <a:srgbClr val="0070C0"/>
                </a:solidFill>
              </a:rPr>
              <a:t>www.ucl.ac.uk</a:t>
            </a:r>
            <a:r>
              <a:rPr lang="en-US" sz="2000" dirty="0">
                <a:solidFill>
                  <a:srgbClr val="0070C0"/>
                </a:solidFill>
              </a:rPr>
              <a:t>/museums/learning-resources/object-based-learning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1914525"/>
            <a:ext cx="9201150" cy="4686299"/>
          </a:xfrm>
          <a:ln w="57150">
            <a:solidFill>
              <a:srgbClr val="00B0F0"/>
            </a:solidFill>
          </a:ln>
        </p:spPr>
        <p:txBody>
          <a:bodyPr>
            <a:normAutofit fontScale="47500" lnSpcReduction="20000"/>
          </a:bodyPr>
          <a:lstStyle/>
          <a:p>
            <a:endParaRPr lang="en-US" sz="2800" dirty="0" smtClean="0"/>
          </a:p>
          <a:p>
            <a:r>
              <a:rPr lang="en-US" sz="4200" dirty="0" smtClean="0"/>
              <a:t>Benefits of OBL</a:t>
            </a:r>
          </a:p>
          <a:p>
            <a:endParaRPr lang="en-US" sz="4200" dirty="0" smtClean="0"/>
          </a:p>
          <a:p>
            <a:r>
              <a:rPr lang="en-US" sz="4200" dirty="0" smtClean="0"/>
              <a:t>Students:</a:t>
            </a:r>
          </a:p>
          <a:p>
            <a:pPr lvl="2"/>
            <a:r>
              <a:rPr lang="en-US" sz="4200" dirty="0"/>
              <a:t>U</a:t>
            </a:r>
            <a:r>
              <a:rPr lang="en-US" sz="4200" dirty="0" smtClean="0"/>
              <a:t>se all their senses</a:t>
            </a:r>
          </a:p>
          <a:p>
            <a:pPr lvl="2"/>
            <a:r>
              <a:rPr lang="en-US" sz="4200" dirty="0" smtClean="0"/>
              <a:t>Examine objects as ‘text’ and as ‘evidence’ </a:t>
            </a:r>
          </a:p>
          <a:p>
            <a:pPr lvl="2"/>
            <a:r>
              <a:rPr lang="en-US" sz="4200" dirty="0" smtClean="0"/>
              <a:t>Draw conclusions and develop an understanding/examination of evidence and its limitations</a:t>
            </a:r>
          </a:p>
          <a:p>
            <a:pPr lvl="2"/>
            <a:endParaRPr lang="en-US" sz="4200" dirty="0" smtClean="0"/>
          </a:p>
          <a:p>
            <a:r>
              <a:rPr lang="en-US" sz="4200" dirty="0" smtClean="0"/>
              <a:t>Student-</a:t>
            </a:r>
            <a:r>
              <a:rPr lang="en-US" sz="4200" dirty="0" err="1" smtClean="0"/>
              <a:t>centred</a:t>
            </a:r>
            <a:r>
              <a:rPr lang="en-US" sz="4200" dirty="0" smtClean="0"/>
              <a:t> learning: </a:t>
            </a:r>
          </a:p>
          <a:p>
            <a:pPr lvl="2"/>
            <a:r>
              <a:rPr lang="en-US" sz="4200" dirty="0" smtClean="0"/>
              <a:t>Open discussion – learning is driven by student enquiry</a:t>
            </a:r>
          </a:p>
          <a:p>
            <a:pPr lvl="2"/>
            <a:endParaRPr lang="en-US" sz="4200" dirty="0"/>
          </a:p>
          <a:p>
            <a:pPr lvl="2"/>
            <a:r>
              <a:rPr lang="en-US" sz="4200" dirty="0" smtClean="0"/>
              <a:t>archaeology, history, architecture, creative arts, biosciences</a:t>
            </a:r>
            <a:r>
              <a:rPr lang="is-IS" sz="4200" dirty="0" smtClean="0"/>
              <a:t>…. </a:t>
            </a:r>
            <a:r>
              <a:rPr lang="en-US" sz="4200" dirty="0"/>
              <a:t>a</a:t>
            </a:r>
            <a:r>
              <a:rPr lang="is-IS" sz="4200" dirty="0" smtClean="0"/>
              <a:t>rts, humanities, social sciences</a:t>
            </a:r>
            <a:endParaRPr lang="en-US" sz="4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773" y="1667568"/>
            <a:ext cx="9720072" cy="3370964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Experience of students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role played by academic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Role of librarian?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42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536938"/>
            <a:ext cx="9720072" cy="1499616"/>
          </a:xfrm>
          <a:ln w="57150"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en-US" dirty="0" smtClean="0"/>
              <a:t>Different approaches to </a:t>
            </a:r>
            <a:r>
              <a:rPr lang="en-US" dirty="0" err="1" smtClean="0"/>
              <a:t>obl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175" y="3557587"/>
            <a:ext cx="8686800" cy="628651"/>
          </a:xfrm>
        </p:spPr>
        <p:txBody>
          <a:bodyPr/>
          <a:lstStyle/>
          <a:p>
            <a:pPr algn="ctr"/>
            <a:r>
              <a:rPr lang="en-US" dirty="0" smtClean="0"/>
              <a:t>Approach and expectations 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165</Words>
  <Application>Microsoft Office PowerPoint</Application>
  <PresentationFormat>Custom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Integral</vt:lpstr>
      <vt:lpstr>Object Based Learning experience!!!!!!</vt:lpstr>
      <vt:lpstr>   "OBL isn't just about objects; it's about teaching, too," he writes. "It's inextricably linked to criticisms of chalk-and-talk lecture styles and to the promotion of active, open-ended, student-centred learning."  </vt:lpstr>
      <vt:lpstr>UCL – Helen Chatterjee http://www.ucl.ac.uk/museums/learning-resources/object-based-learning</vt:lpstr>
      <vt:lpstr>Experience of students  role played by academic  Role of librarian?</vt:lpstr>
      <vt:lpstr>Different approaches to obl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Based Learning</dc:title>
  <dc:creator>Mary-Louise Edwards</dc:creator>
  <cp:lastModifiedBy>Kathryn Frame</cp:lastModifiedBy>
  <cp:revision>10</cp:revision>
  <dcterms:created xsi:type="dcterms:W3CDTF">2016-12-01T20:36:45Z</dcterms:created>
  <dcterms:modified xsi:type="dcterms:W3CDTF">2016-12-06T04:34:35Z</dcterms:modified>
</cp:coreProperties>
</file>