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  <p:sldMasterId id="2147483800" r:id="rId2"/>
    <p:sldMasterId id="2147483808" r:id="rId3"/>
    <p:sldMasterId id="2147483816" r:id="rId4"/>
    <p:sldMasterId id="2147483824" r:id="rId5"/>
  </p:sldMasterIdLst>
  <p:notesMasterIdLst>
    <p:notesMasterId r:id="rId31"/>
  </p:notesMasterIdLst>
  <p:handoutMasterIdLst>
    <p:handoutMasterId r:id="rId32"/>
  </p:handoutMasterIdLst>
  <p:sldIdLst>
    <p:sldId id="256" r:id="rId6"/>
    <p:sldId id="279" r:id="rId7"/>
    <p:sldId id="280" r:id="rId8"/>
    <p:sldId id="282" r:id="rId9"/>
    <p:sldId id="281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301" r:id="rId25"/>
    <p:sldId id="297" r:id="rId26"/>
    <p:sldId id="298" r:id="rId27"/>
    <p:sldId id="299" r:id="rId28"/>
    <p:sldId id="300" r:id="rId29"/>
    <p:sldId id="258" r:id="rId30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FF7A"/>
    <a:srgbClr val="CC0000"/>
    <a:srgbClr val="06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4645" autoAdjust="0"/>
  </p:normalViewPr>
  <p:slideViewPr>
    <p:cSldViewPr>
      <p:cViewPr varScale="1">
        <p:scale>
          <a:sx n="87" d="100"/>
          <a:sy n="87" d="100"/>
        </p:scale>
        <p:origin x="-13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148" y="-102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10944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AU" smtClean="0"/>
              <a:t>[Add presentation title, presenter name here]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23464" y="0"/>
            <a:ext cx="146946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3E4B8-0279-44CF-86E3-2E6C8FE978A3}" type="datetimeFigureOut">
              <a:rPr lang="en-AU" smtClean="0"/>
              <a:pPr/>
              <a:t>2/12/16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510944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AU" smtClean="0"/>
              <a:t>[Add Presenter contact details here]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23464" y="9434830"/>
            <a:ext cx="1471036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D95EA-1746-40E9-9108-B8457460127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1059558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AU" smtClean="0"/>
              <a:t>[Add presentation title, presenter name here]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48A1F-ADE5-45F9-9007-36CE2559749C}" type="datetimeFigureOut">
              <a:rPr lang="en-AU" smtClean="0"/>
              <a:pPr/>
              <a:t>2/12/16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AU" smtClean="0"/>
              <a:t>[Add Presenter contact details here]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2BD4F-ED21-46EC-B9E1-362F8586AFD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781244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marR="0" indent="0" algn="l" defTabSz="914400" rtl="0" eaLnBrk="1" fontAlgn="auto" latinLnBrk="0" hangingPunct="1">
      <a:lnSpc>
        <a:spcPts val="1200"/>
      </a:lnSpc>
      <a:spcBef>
        <a:spcPts val="1000"/>
      </a:spcBef>
      <a:spcAft>
        <a:spcPts val="0"/>
      </a:spcAft>
      <a:buClrTx/>
      <a:buSzTx/>
      <a:buFontTx/>
      <a:buNone/>
      <a:tabLst/>
      <a:defRPr sz="1200" b="0" kern="1200">
        <a:solidFill>
          <a:schemeClr val="tx1"/>
        </a:solidFill>
        <a:latin typeface="WordyLight" pitchFamily="2" charset="0"/>
        <a:ea typeface="+mn-ea"/>
        <a:cs typeface="+mn-cs"/>
      </a:defRPr>
    </a:lvl1pPr>
    <a:lvl2pPr marL="180000" indent="-180000" algn="l" defTabSz="914400" rtl="0" eaLnBrk="1" latinLnBrk="0" hangingPunct="1">
      <a:lnSpc>
        <a:spcPts val="1200"/>
      </a:lnSpc>
      <a:spcBef>
        <a:spcPts val="300"/>
      </a:spcBef>
      <a:buFont typeface="WordyLight" pitchFamily="2" charset="0"/>
      <a:buChar char="•"/>
      <a:defRPr sz="1200" kern="1200">
        <a:solidFill>
          <a:schemeClr val="tx1"/>
        </a:solidFill>
        <a:latin typeface="WordyLight" pitchFamily="2" charset="0"/>
        <a:ea typeface="+mn-ea"/>
        <a:cs typeface="+mn-cs"/>
      </a:defRPr>
    </a:lvl2pPr>
    <a:lvl3pPr marL="360000" indent="-180000" algn="l" defTabSz="914400" rtl="0" eaLnBrk="1" latinLnBrk="0" hangingPunct="1">
      <a:lnSpc>
        <a:spcPts val="1200"/>
      </a:lnSpc>
      <a:spcBef>
        <a:spcPts val="300"/>
      </a:spcBef>
      <a:buFont typeface="WordyLight" pitchFamily="2" charset="0"/>
      <a:buChar char="–"/>
      <a:defRPr sz="1200" kern="1200">
        <a:solidFill>
          <a:schemeClr val="tx1"/>
        </a:solidFill>
        <a:latin typeface="WordyLight" pitchFamily="2" charset="0"/>
        <a:ea typeface="+mn-ea"/>
        <a:cs typeface="+mn-cs"/>
      </a:defRPr>
    </a:lvl3pPr>
    <a:lvl4pPr marL="540000" indent="-180000" algn="l" defTabSz="914400" rtl="0" eaLnBrk="1" latinLnBrk="0" hangingPunct="1">
      <a:lnSpc>
        <a:spcPts val="1200"/>
      </a:lnSpc>
      <a:spcBef>
        <a:spcPts val="300"/>
      </a:spcBef>
      <a:buFont typeface="WordyLight" pitchFamily="2" charset="0"/>
      <a:buChar char="•"/>
      <a:defRPr sz="1200" kern="1200">
        <a:solidFill>
          <a:schemeClr val="tx1"/>
        </a:solidFill>
        <a:latin typeface="WordyLight" pitchFamily="2" charset="0"/>
        <a:ea typeface="+mn-ea"/>
        <a:cs typeface="+mn-cs"/>
      </a:defRPr>
    </a:lvl4pPr>
    <a:lvl5pPr marL="720000" indent="-180000" algn="l" defTabSz="914400" rtl="0" eaLnBrk="1" latinLnBrk="0" hangingPunct="1">
      <a:lnSpc>
        <a:spcPts val="1200"/>
      </a:lnSpc>
      <a:spcBef>
        <a:spcPts val="300"/>
      </a:spcBef>
      <a:buFont typeface="WordyLight" pitchFamily="2" charset="0"/>
      <a:buChar char="–"/>
      <a:defRPr sz="1200" kern="1200">
        <a:solidFill>
          <a:schemeClr val="tx1"/>
        </a:solidFill>
        <a:latin typeface="WordyLight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 bwMode="auto">
          <a:xfrm>
            <a:off x="467544" y="155679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6861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04664"/>
            <a:ext cx="8784976" cy="4752528"/>
          </a:xfrm>
        </p:spPr>
        <p:txBody>
          <a:bodyPr>
            <a:noAutofit/>
          </a:bodyPr>
          <a:lstStyle>
            <a:lvl1pPr marL="0" indent="0">
              <a:buNone/>
              <a:defRPr sz="11000" b="1" cap="all" baseline="0">
                <a:solidFill>
                  <a:schemeClr val="accent2"/>
                </a:solidFill>
                <a:latin typeface="Calibri" pitchFamily="34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cover title.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5373216"/>
            <a:ext cx="5832475" cy="1081087"/>
          </a:xfrm>
          <a:solidFill>
            <a:schemeClr val="accent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Clr>
                <a:schemeClr val="bg1">
                  <a:lumMod val="85000"/>
                </a:schemeClr>
              </a:buClr>
              <a:buFontTx/>
              <a:buNone/>
              <a:defRPr sz="2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HINT!!!    Select Home &gt; New Slide to add pre-built slide formats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467544" y="404664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cap="all" baseline="0" dirty="0" smtClean="0">
                <a:solidFill>
                  <a:schemeClr val="accent2"/>
                </a:solidFill>
                <a:latin typeface="Calibri" pitchFamily="34" charset="0"/>
              </a:rPr>
              <a:t>contents</a:t>
            </a:r>
            <a:endParaRPr lang="en-AU" sz="6000" b="1" cap="all" baseline="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772816"/>
            <a:ext cx="6984776" cy="3168352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2"/>
              </a:buClr>
              <a:buFont typeface="WordyLight" pitchFamily="2" charset="0"/>
              <a:buChar char="•"/>
              <a:defRPr sz="3200" baseline="0">
                <a:solidFill>
                  <a:schemeClr val="accent2"/>
                </a:solidFill>
              </a:defRPr>
            </a:lvl1pPr>
            <a:lvl2pPr>
              <a:defRPr sz="2400" baseline="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major slide content item</a:t>
            </a:r>
          </a:p>
          <a:p>
            <a:pPr lvl="1"/>
            <a:r>
              <a:rPr lang="en-US" dirty="0" smtClean="0"/>
              <a:t>Click to add minor slide content item</a:t>
            </a:r>
          </a:p>
          <a:p>
            <a:pPr lvl="0"/>
            <a:endParaRPr lang="en-A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467544" y="404664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cap="all" baseline="0" dirty="0" smtClean="0">
                <a:solidFill>
                  <a:schemeClr val="accent2"/>
                </a:solidFill>
                <a:latin typeface="Calibri" pitchFamily="34" charset="0"/>
              </a:rPr>
              <a:t>contents</a:t>
            </a:r>
            <a:endParaRPr lang="en-AU" sz="6000" b="1" cap="all" baseline="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4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772816"/>
            <a:ext cx="4104456" cy="3168352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2"/>
              </a:buClr>
              <a:buFont typeface="WordyLight" pitchFamily="2" charset="0"/>
              <a:buChar char="•"/>
              <a:defRPr sz="3200" baseline="0">
                <a:solidFill>
                  <a:schemeClr val="accent2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 list</a:t>
            </a:r>
          </a:p>
          <a:p>
            <a:pPr lvl="0"/>
            <a:endParaRPr lang="en-AU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1772816"/>
            <a:ext cx="3960440" cy="3168352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2"/>
              </a:buClr>
              <a:buFont typeface="WordyLight" pitchFamily="2" charset="0"/>
              <a:buChar char="•"/>
              <a:defRPr sz="3200" baseline="0">
                <a:solidFill>
                  <a:schemeClr val="accent2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 list</a:t>
            </a:r>
          </a:p>
          <a:p>
            <a:pPr lvl="0"/>
            <a:endParaRPr lang="en-A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04664"/>
            <a:ext cx="8784976" cy="1800200"/>
          </a:xfrm>
        </p:spPr>
        <p:txBody>
          <a:bodyPr>
            <a:noAutofit/>
          </a:bodyPr>
          <a:lstStyle>
            <a:lvl1pPr marL="0" indent="0">
              <a:buNone/>
              <a:defRPr sz="7000" b="1" cap="all" baseline="0">
                <a:solidFill>
                  <a:schemeClr val="accent2"/>
                </a:solidFill>
                <a:latin typeface="Calibri" pitchFamily="34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section title.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2492896"/>
            <a:ext cx="8785101" cy="2447925"/>
          </a:xfrm>
        </p:spPr>
        <p:txBody>
          <a:bodyPr/>
          <a:lstStyle>
            <a:lvl1pPr marL="0" indent="0">
              <a:buNone/>
              <a:defRPr sz="7000" b="1" cap="all" baseline="0">
                <a:solidFill>
                  <a:schemeClr val="accent2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Click to add headline.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4664"/>
            <a:ext cx="8208912" cy="1080120"/>
          </a:xfrm>
        </p:spPr>
        <p:txBody>
          <a:bodyPr/>
          <a:lstStyle>
            <a:lvl1pPr marL="0" indent="0">
              <a:buNone/>
              <a:defRPr sz="6000" b="1" cap="all" baseline="0">
                <a:solidFill>
                  <a:schemeClr val="accent2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820834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16424" cy="216024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2400">
                <a:solidFill>
                  <a:schemeClr val="accent2"/>
                </a:solidFill>
              </a:defRPr>
            </a:lvl1pPr>
            <a:lvl2pPr>
              <a:lnSpc>
                <a:spcPts val="2160"/>
              </a:lnSpc>
              <a:buClr>
                <a:schemeClr val="accent2"/>
              </a:buClr>
              <a:defRPr sz="1800">
                <a:solidFill>
                  <a:schemeClr val="accent2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860032" y="2780928"/>
            <a:ext cx="3816424" cy="216024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2400">
                <a:solidFill>
                  <a:schemeClr val="accent2"/>
                </a:solidFill>
              </a:defRPr>
            </a:lvl1pPr>
            <a:lvl2pPr>
              <a:lnSpc>
                <a:spcPts val="2160"/>
              </a:lnSpc>
              <a:buClr>
                <a:schemeClr val="accent2"/>
              </a:buClr>
              <a:defRPr sz="1800">
                <a:solidFill>
                  <a:schemeClr val="accent2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3200"/>
            <a:ext cx="8208912" cy="1224136"/>
          </a:xfrm>
        </p:spPr>
        <p:txBody>
          <a:bodyPr/>
          <a:lstStyle>
            <a:lvl1pPr marL="0" indent="0">
              <a:buNone/>
              <a:defRPr sz="6000" b="1" cap="all" baseline="0">
                <a:solidFill>
                  <a:schemeClr val="accent2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388786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pic>
        <p:nvPicPr>
          <p:cNvPr id="7" name="Picture 6" descr="122183006.jpg"/>
          <p:cNvPicPr>
            <a:picLocks noChangeAspect="1"/>
          </p:cNvPicPr>
          <p:nvPr userDrawn="1"/>
        </p:nvPicPr>
        <p:blipFill>
          <a:blip r:embed="rId2" cstate="print"/>
          <a:srcRect l="20075" t="18575" r="15351"/>
          <a:stretch>
            <a:fillRect/>
          </a:stretch>
        </p:blipFill>
        <p:spPr>
          <a:xfrm>
            <a:off x="4860032" y="1844824"/>
            <a:ext cx="3600400" cy="3185515"/>
          </a:xfrm>
          <a:prstGeom prst="rect">
            <a:avLst/>
          </a:prstGeom>
        </p:spPr>
      </p:pic>
      <p:sp>
        <p:nvSpPr>
          <p:cNvPr id="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960440" cy="216024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2400">
                <a:solidFill>
                  <a:schemeClr val="accent2"/>
                </a:solidFill>
              </a:defRPr>
            </a:lvl1pPr>
            <a:lvl2pPr>
              <a:lnSpc>
                <a:spcPts val="2160"/>
              </a:lnSpc>
              <a:buClr>
                <a:schemeClr val="accent2"/>
              </a:buClr>
              <a:defRPr sz="1800">
                <a:solidFill>
                  <a:schemeClr val="accent2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3200"/>
            <a:ext cx="8208912" cy="1224136"/>
          </a:xfrm>
        </p:spPr>
        <p:txBody>
          <a:bodyPr/>
          <a:lstStyle>
            <a:lvl1pPr marL="0" indent="0">
              <a:buNone/>
              <a:defRPr sz="6000" b="1" cap="all" baseline="0">
                <a:solidFill>
                  <a:schemeClr val="accent2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388786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88432" cy="3384376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2400">
                <a:solidFill>
                  <a:schemeClr val="accent2"/>
                </a:solidFill>
              </a:defRPr>
            </a:lvl1pPr>
            <a:lvl2pPr>
              <a:lnSpc>
                <a:spcPts val="2160"/>
              </a:lnSpc>
              <a:buClr>
                <a:schemeClr val="accent2"/>
              </a:buClr>
              <a:defRPr sz="1800">
                <a:solidFill>
                  <a:schemeClr val="accent2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04664"/>
            <a:ext cx="8784976" cy="4752528"/>
          </a:xfrm>
        </p:spPr>
        <p:txBody>
          <a:bodyPr>
            <a:noAutofit/>
          </a:bodyPr>
          <a:lstStyle>
            <a:lvl1pPr marL="0" indent="0">
              <a:buNone/>
              <a:defRPr sz="11000" b="1" cap="all" baseline="0">
                <a:solidFill>
                  <a:schemeClr val="accent1"/>
                </a:solidFill>
                <a:latin typeface="Calibri" pitchFamily="34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cover title.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5373216"/>
            <a:ext cx="5832475" cy="1081087"/>
          </a:xfrm>
          <a:solidFill>
            <a:schemeClr val="accent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Clr>
                <a:schemeClr val="bg1">
                  <a:lumMod val="85000"/>
                </a:schemeClr>
              </a:buClr>
              <a:buFontTx/>
              <a:buNone/>
              <a:defRPr sz="2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HINT!!!    Select Home &gt; New Slide to add pre-built slide formats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467544" y="404664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cap="all" baseline="0" dirty="0" smtClean="0">
                <a:solidFill>
                  <a:schemeClr val="accent1"/>
                </a:solidFill>
                <a:latin typeface="Calibri" pitchFamily="34" charset="0"/>
              </a:rPr>
              <a:t>contents</a:t>
            </a:r>
            <a:endParaRPr lang="en-AU" sz="6000" b="1" cap="all" baseline="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772816"/>
            <a:ext cx="6984776" cy="3168352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3200" baseline="0">
                <a:solidFill>
                  <a:schemeClr val="bg1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major slide content item</a:t>
            </a:r>
          </a:p>
          <a:p>
            <a:pPr lvl="1"/>
            <a:r>
              <a:rPr lang="en-US" dirty="0" smtClean="0"/>
              <a:t>Click to add minor slide content item</a:t>
            </a:r>
          </a:p>
          <a:p>
            <a:pPr lvl="0"/>
            <a:endParaRPr lang="en-A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467544" y="404664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cap="all" baseline="0" dirty="0" smtClean="0">
                <a:solidFill>
                  <a:schemeClr val="accent1"/>
                </a:solidFill>
                <a:latin typeface="Calibri" pitchFamily="34" charset="0"/>
              </a:rPr>
              <a:t>contents</a:t>
            </a:r>
            <a:endParaRPr lang="en-AU" sz="6000" b="1" cap="all" baseline="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4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772816"/>
            <a:ext cx="4104456" cy="3168352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3200" baseline="0">
                <a:solidFill>
                  <a:schemeClr val="bg1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 list</a:t>
            </a:r>
          </a:p>
          <a:p>
            <a:pPr lvl="0"/>
            <a:endParaRPr lang="en-AU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1772816"/>
            <a:ext cx="3960440" cy="3168352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3200" baseline="0">
                <a:solidFill>
                  <a:schemeClr val="bg1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 list</a:t>
            </a:r>
          </a:p>
          <a:p>
            <a:pPr lvl="0"/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04664"/>
            <a:ext cx="8784976" cy="4752528"/>
          </a:xfrm>
        </p:spPr>
        <p:txBody>
          <a:bodyPr>
            <a:noAutofit/>
          </a:bodyPr>
          <a:lstStyle>
            <a:lvl1pPr marL="0" indent="0">
              <a:buNone/>
              <a:defRPr sz="11000" b="1" cap="all" baseline="0">
                <a:solidFill>
                  <a:schemeClr val="accent1"/>
                </a:solidFill>
                <a:latin typeface="Calibri" pitchFamily="34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cover title.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5373216"/>
            <a:ext cx="5832475" cy="1081087"/>
          </a:xfrm>
          <a:solidFill>
            <a:schemeClr val="accent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Clr>
                <a:schemeClr val="bg1">
                  <a:lumMod val="85000"/>
                </a:schemeClr>
              </a:buClr>
              <a:buFontTx/>
              <a:buNone/>
              <a:defRPr sz="2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HINT!!!    Select Home &gt; New Slide to add pre-built slide formats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04664"/>
            <a:ext cx="8784976" cy="1800200"/>
          </a:xfrm>
        </p:spPr>
        <p:txBody>
          <a:bodyPr>
            <a:noAutofit/>
          </a:bodyPr>
          <a:lstStyle>
            <a:lvl1pPr marL="0" indent="0">
              <a:buNone/>
              <a:defRPr sz="7000" b="1" cap="all" baseline="0">
                <a:solidFill>
                  <a:schemeClr val="accent1"/>
                </a:solidFill>
                <a:latin typeface="Calibri" pitchFamily="34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section title.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2492896"/>
            <a:ext cx="8785101" cy="2447925"/>
          </a:xfrm>
        </p:spPr>
        <p:txBody>
          <a:bodyPr/>
          <a:lstStyle>
            <a:lvl1pPr marL="0" indent="0">
              <a:buNone/>
              <a:defRPr sz="7000" b="1" cap="all" baseline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Click to add headline.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4664"/>
            <a:ext cx="8208912" cy="1080120"/>
          </a:xfrm>
        </p:spPr>
        <p:txBody>
          <a:bodyPr/>
          <a:lstStyle>
            <a:lvl1pPr marL="0" indent="0">
              <a:buNone/>
              <a:defRPr sz="6000" b="1" cap="all" baseline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820834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16424" cy="216024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2400">
                <a:solidFill>
                  <a:schemeClr val="bg1"/>
                </a:solidFill>
              </a:defRPr>
            </a:lvl1pPr>
            <a:lvl2pPr>
              <a:lnSpc>
                <a:spcPts val="2160"/>
              </a:lnSpc>
              <a:buClr>
                <a:schemeClr val="accent1"/>
              </a:buClr>
              <a:buFont typeface="Symbol" pitchFamily="18" charset="2"/>
              <a:buChar char="-"/>
              <a:defRPr sz="1800">
                <a:solidFill>
                  <a:schemeClr val="bg1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2780928"/>
            <a:ext cx="3816424" cy="216024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2400">
                <a:solidFill>
                  <a:schemeClr val="bg1"/>
                </a:solidFill>
              </a:defRPr>
            </a:lvl1pPr>
            <a:lvl2pPr>
              <a:lnSpc>
                <a:spcPts val="2160"/>
              </a:lnSpc>
              <a:buClr>
                <a:schemeClr val="accent1"/>
              </a:buClr>
              <a:buFont typeface="Symbol" pitchFamily="18" charset="2"/>
              <a:buChar char="-"/>
              <a:defRPr sz="1800">
                <a:solidFill>
                  <a:schemeClr val="bg1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3200"/>
            <a:ext cx="8208912" cy="1224136"/>
          </a:xfrm>
        </p:spPr>
        <p:txBody>
          <a:bodyPr/>
          <a:lstStyle>
            <a:lvl1pPr marL="0" indent="0">
              <a:buNone/>
              <a:defRPr sz="6000" b="1" cap="all" baseline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388786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pic>
        <p:nvPicPr>
          <p:cNvPr id="7" name="Picture 6" descr="122183006.jpg"/>
          <p:cNvPicPr>
            <a:picLocks noChangeAspect="1"/>
          </p:cNvPicPr>
          <p:nvPr userDrawn="1"/>
        </p:nvPicPr>
        <p:blipFill>
          <a:blip r:embed="rId2" cstate="print"/>
          <a:srcRect l="20075" t="18575" r="15351"/>
          <a:stretch>
            <a:fillRect/>
          </a:stretch>
        </p:blipFill>
        <p:spPr>
          <a:xfrm>
            <a:off x="4860032" y="1844824"/>
            <a:ext cx="3600400" cy="3185515"/>
          </a:xfrm>
          <a:prstGeom prst="rect">
            <a:avLst/>
          </a:prstGeom>
        </p:spPr>
      </p:pic>
      <p:sp>
        <p:nvSpPr>
          <p:cNvPr id="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88432" cy="216024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2400">
                <a:solidFill>
                  <a:schemeClr val="bg1"/>
                </a:solidFill>
              </a:defRPr>
            </a:lvl1pPr>
            <a:lvl2pPr>
              <a:lnSpc>
                <a:spcPts val="2160"/>
              </a:lnSpc>
              <a:buClr>
                <a:schemeClr val="accent1"/>
              </a:buClr>
              <a:buFont typeface="Symbol" pitchFamily="18" charset="2"/>
              <a:buChar char="-"/>
              <a:defRPr sz="1800">
                <a:solidFill>
                  <a:schemeClr val="bg1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3200"/>
            <a:ext cx="8208912" cy="1224136"/>
          </a:xfrm>
        </p:spPr>
        <p:txBody>
          <a:bodyPr/>
          <a:lstStyle>
            <a:lvl1pPr marL="0" indent="0">
              <a:buNone/>
              <a:defRPr sz="6000" b="1" cap="all" baseline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388786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88432" cy="3312368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2400">
                <a:solidFill>
                  <a:schemeClr val="bg1"/>
                </a:solidFill>
              </a:defRPr>
            </a:lvl1pPr>
            <a:lvl2pPr>
              <a:lnSpc>
                <a:spcPts val="2160"/>
              </a:lnSpc>
              <a:buNone/>
              <a:defRPr sz="1800">
                <a:solidFill>
                  <a:schemeClr val="bg1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04664"/>
            <a:ext cx="8784976" cy="4752528"/>
          </a:xfrm>
        </p:spPr>
        <p:txBody>
          <a:bodyPr>
            <a:noAutofit/>
          </a:bodyPr>
          <a:lstStyle>
            <a:lvl1pPr marL="0" indent="0">
              <a:buNone/>
              <a:defRPr sz="11000" b="1" cap="all" baseline="0">
                <a:solidFill>
                  <a:schemeClr val="accent1"/>
                </a:solidFill>
                <a:latin typeface="Calibri" pitchFamily="34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cover title.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5373216"/>
            <a:ext cx="5832475" cy="1081087"/>
          </a:xfrm>
          <a:solidFill>
            <a:schemeClr val="accent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Clr>
                <a:schemeClr val="bg1">
                  <a:lumMod val="85000"/>
                </a:schemeClr>
              </a:buClr>
              <a:buFontTx/>
              <a:buNone/>
              <a:defRPr sz="2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HINT!!!    Select Home &gt; New Slide to add pre-built slide formats</a:t>
            </a:r>
          </a:p>
        </p:txBody>
      </p:sp>
    </p:spTree>
    <p:extLst>
      <p:ext uri="{BB962C8B-B14F-4D97-AF65-F5344CB8AC3E}">
        <p14:creationId xmlns:p14="http://schemas.microsoft.com/office/powerpoint/2010/main" val="7842597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467544" y="404664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cap="all" baseline="0" dirty="0" smtClean="0">
                <a:solidFill>
                  <a:schemeClr val="accent1"/>
                </a:solidFill>
                <a:latin typeface="Calibri" pitchFamily="34" charset="0"/>
              </a:rPr>
              <a:t>contents</a:t>
            </a:r>
            <a:endParaRPr lang="en-AU" sz="6000" b="1" cap="all" baseline="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772816"/>
            <a:ext cx="6984776" cy="3168352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3200" baseline="0">
                <a:solidFill>
                  <a:schemeClr val="bg1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major slide content item</a:t>
            </a:r>
          </a:p>
          <a:p>
            <a:pPr lvl="1"/>
            <a:r>
              <a:rPr lang="en-US" dirty="0" smtClean="0"/>
              <a:t>Click to add minor slide content item</a:t>
            </a:r>
          </a:p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099907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467544" y="404664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cap="all" baseline="0" dirty="0" smtClean="0">
                <a:solidFill>
                  <a:schemeClr val="accent1"/>
                </a:solidFill>
                <a:latin typeface="Calibri" pitchFamily="34" charset="0"/>
              </a:rPr>
              <a:t>contents</a:t>
            </a:r>
            <a:endParaRPr lang="en-AU" sz="6000" b="1" cap="all" baseline="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4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772816"/>
            <a:ext cx="4104456" cy="3168352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3200" baseline="0">
                <a:solidFill>
                  <a:schemeClr val="bg1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 list</a:t>
            </a:r>
          </a:p>
          <a:p>
            <a:pPr lvl="0"/>
            <a:endParaRPr lang="en-AU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1772816"/>
            <a:ext cx="3960440" cy="3168352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3200" baseline="0">
                <a:solidFill>
                  <a:schemeClr val="bg1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 list</a:t>
            </a:r>
          </a:p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755989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04664"/>
            <a:ext cx="8784976" cy="1800200"/>
          </a:xfrm>
        </p:spPr>
        <p:txBody>
          <a:bodyPr>
            <a:noAutofit/>
          </a:bodyPr>
          <a:lstStyle>
            <a:lvl1pPr marL="0" indent="0">
              <a:buNone/>
              <a:defRPr sz="7000" b="1" cap="all" baseline="0">
                <a:solidFill>
                  <a:schemeClr val="accent1"/>
                </a:solidFill>
                <a:latin typeface="Calibri" pitchFamily="34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section title.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2492896"/>
            <a:ext cx="8785101" cy="2447925"/>
          </a:xfrm>
        </p:spPr>
        <p:txBody>
          <a:bodyPr/>
          <a:lstStyle>
            <a:lvl1pPr marL="0" indent="0">
              <a:buNone/>
              <a:defRPr sz="7000" b="1" cap="all" baseline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Click to add headline.</a:t>
            </a:r>
          </a:p>
        </p:txBody>
      </p:sp>
    </p:spTree>
    <p:extLst>
      <p:ext uri="{BB962C8B-B14F-4D97-AF65-F5344CB8AC3E}">
        <p14:creationId xmlns:p14="http://schemas.microsoft.com/office/powerpoint/2010/main" val="24570378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4664"/>
            <a:ext cx="8208912" cy="1080120"/>
          </a:xfrm>
        </p:spPr>
        <p:txBody>
          <a:bodyPr/>
          <a:lstStyle>
            <a:lvl1pPr marL="0" indent="0">
              <a:buNone/>
              <a:defRPr sz="6000" b="1" cap="all" baseline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820834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16424" cy="216024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2400">
                <a:solidFill>
                  <a:schemeClr val="bg1"/>
                </a:solidFill>
              </a:defRPr>
            </a:lvl1pPr>
            <a:lvl2pPr>
              <a:lnSpc>
                <a:spcPts val="2160"/>
              </a:lnSpc>
              <a:buClr>
                <a:schemeClr val="accent1"/>
              </a:buClr>
              <a:buFont typeface="Symbol" pitchFamily="18" charset="2"/>
              <a:buChar char="-"/>
              <a:defRPr sz="1800">
                <a:solidFill>
                  <a:schemeClr val="bg1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2780928"/>
            <a:ext cx="3816424" cy="216024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2400">
                <a:solidFill>
                  <a:schemeClr val="bg1"/>
                </a:solidFill>
              </a:defRPr>
            </a:lvl1pPr>
            <a:lvl2pPr>
              <a:lnSpc>
                <a:spcPts val="2160"/>
              </a:lnSpc>
              <a:buClr>
                <a:schemeClr val="accent1"/>
              </a:buClr>
              <a:buFont typeface="Symbol" pitchFamily="18" charset="2"/>
              <a:buChar char="-"/>
              <a:defRPr sz="1800">
                <a:solidFill>
                  <a:schemeClr val="bg1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9887649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3200"/>
            <a:ext cx="8208912" cy="1224136"/>
          </a:xfrm>
        </p:spPr>
        <p:txBody>
          <a:bodyPr/>
          <a:lstStyle>
            <a:lvl1pPr marL="0" indent="0">
              <a:buNone/>
              <a:defRPr sz="6000" b="1" cap="all" baseline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388786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pic>
        <p:nvPicPr>
          <p:cNvPr id="7" name="Picture 6" descr="122183006.jpg"/>
          <p:cNvPicPr>
            <a:picLocks noChangeAspect="1"/>
          </p:cNvPicPr>
          <p:nvPr userDrawn="1"/>
        </p:nvPicPr>
        <p:blipFill>
          <a:blip r:embed="rId2" cstate="print"/>
          <a:srcRect l="20075" t="18575" r="15351"/>
          <a:stretch>
            <a:fillRect/>
          </a:stretch>
        </p:blipFill>
        <p:spPr>
          <a:xfrm>
            <a:off x="4860032" y="1844824"/>
            <a:ext cx="3600400" cy="3185515"/>
          </a:xfrm>
          <a:prstGeom prst="rect">
            <a:avLst/>
          </a:prstGeom>
        </p:spPr>
      </p:pic>
      <p:sp>
        <p:nvSpPr>
          <p:cNvPr id="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88432" cy="216024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2400">
                <a:solidFill>
                  <a:schemeClr val="bg1"/>
                </a:solidFill>
              </a:defRPr>
            </a:lvl1pPr>
            <a:lvl2pPr>
              <a:lnSpc>
                <a:spcPts val="2160"/>
              </a:lnSpc>
              <a:buClr>
                <a:schemeClr val="accent1"/>
              </a:buClr>
              <a:buFont typeface="Symbol" pitchFamily="18" charset="2"/>
              <a:buChar char="-"/>
              <a:defRPr sz="1800">
                <a:solidFill>
                  <a:schemeClr val="bg1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442603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467544" y="404664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cap="all" baseline="0" dirty="0" smtClean="0">
                <a:solidFill>
                  <a:schemeClr val="accent1"/>
                </a:solidFill>
                <a:latin typeface="Calibri" pitchFamily="34" charset="0"/>
              </a:rPr>
              <a:t>contents</a:t>
            </a:r>
            <a:endParaRPr lang="en-AU" sz="6000" b="1" cap="all" baseline="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772816"/>
            <a:ext cx="6984776" cy="3168352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3200" baseline="0">
                <a:solidFill>
                  <a:schemeClr val="bg1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major slide content item</a:t>
            </a:r>
          </a:p>
          <a:p>
            <a:pPr lvl="1"/>
            <a:r>
              <a:rPr lang="en-US" dirty="0" smtClean="0"/>
              <a:t>Click to add minor slide content item</a:t>
            </a:r>
          </a:p>
          <a:p>
            <a:pPr lvl="0"/>
            <a:endParaRPr lang="en-A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3200"/>
            <a:ext cx="8208912" cy="1224136"/>
          </a:xfrm>
        </p:spPr>
        <p:txBody>
          <a:bodyPr/>
          <a:lstStyle>
            <a:lvl1pPr marL="0" indent="0">
              <a:buNone/>
              <a:defRPr sz="6000" b="1" cap="all" baseline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388786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88432" cy="3312368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2400">
                <a:solidFill>
                  <a:schemeClr val="bg1"/>
                </a:solidFill>
              </a:defRPr>
            </a:lvl1pPr>
            <a:lvl2pPr>
              <a:lnSpc>
                <a:spcPts val="2160"/>
              </a:lnSpc>
              <a:buNone/>
              <a:defRPr sz="1800">
                <a:solidFill>
                  <a:schemeClr val="bg1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055618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467544" y="404664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cap="all" baseline="0" dirty="0" smtClean="0">
                <a:solidFill>
                  <a:schemeClr val="accent1"/>
                </a:solidFill>
                <a:latin typeface="Calibri" pitchFamily="34" charset="0"/>
              </a:rPr>
              <a:t>contents</a:t>
            </a:r>
            <a:endParaRPr lang="en-AU" sz="6000" b="1" cap="all" baseline="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4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772816"/>
            <a:ext cx="4104456" cy="3168352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3200" baseline="0">
                <a:solidFill>
                  <a:schemeClr val="bg1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 list</a:t>
            </a:r>
          </a:p>
          <a:p>
            <a:pPr lvl="0"/>
            <a:endParaRPr lang="en-AU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1772816"/>
            <a:ext cx="3960440" cy="3168352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3200" baseline="0">
                <a:solidFill>
                  <a:schemeClr val="bg1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 list</a:t>
            </a:r>
          </a:p>
          <a:p>
            <a:pPr lvl="0"/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04664"/>
            <a:ext cx="8784976" cy="1800200"/>
          </a:xfrm>
        </p:spPr>
        <p:txBody>
          <a:bodyPr>
            <a:noAutofit/>
          </a:bodyPr>
          <a:lstStyle>
            <a:lvl1pPr marL="0" indent="0">
              <a:buNone/>
              <a:defRPr sz="7000" b="1" cap="all" baseline="0">
                <a:solidFill>
                  <a:schemeClr val="accent1"/>
                </a:solidFill>
                <a:latin typeface="Calibri" pitchFamily="34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section title.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2492896"/>
            <a:ext cx="8785101" cy="2447925"/>
          </a:xfrm>
        </p:spPr>
        <p:txBody>
          <a:bodyPr/>
          <a:lstStyle>
            <a:lvl1pPr marL="0" indent="0">
              <a:buNone/>
              <a:defRPr sz="7000" b="1" cap="all" baseline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Click to add headline.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4664"/>
            <a:ext cx="8208912" cy="1080120"/>
          </a:xfrm>
        </p:spPr>
        <p:txBody>
          <a:bodyPr/>
          <a:lstStyle>
            <a:lvl1pPr marL="0" indent="0">
              <a:buNone/>
              <a:defRPr sz="6000" b="1" cap="all" baseline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820834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16424" cy="216024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2400">
                <a:solidFill>
                  <a:schemeClr val="bg1"/>
                </a:solidFill>
              </a:defRPr>
            </a:lvl1pPr>
            <a:lvl2pPr>
              <a:lnSpc>
                <a:spcPts val="2160"/>
              </a:lnSpc>
              <a:buClr>
                <a:schemeClr val="accent1"/>
              </a:buClr>
              <a:buFont typeface="Symbol" pitchFamily="18" charset="2"/>
              <a:buChar char="-"/>
              <a:defRPr sz="1800">
                <a:solidFill>
                  <a:schemeClr val="bg1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2780928"/>
            <a:ext cx="3816424" cy="216024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2400">
                <a:solidFill>
                  <a:schemeClr val="bg1"/>
                </a:solidFill>
              </a:defRPr>
            </a:lvl1pPr>
            <a:lvl2pPr>
              <a:lnSpc>
                <a:spcPts val="2160"/>
              </a:lnSpc>
              <a:buClr>
                <a:schemeClr val="accent1"/>
              </a:buClr>
              <a:buFont typeface="Symbol" pitchFamily="18" charset="2"/>
              <a:buChar char="-"/>
              <a:defRPr sz="1800">
                <a:solidFill>
                  <a:schemeClr val="bg1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3200"/>
            <a:ext cx="8208912" cy="1224136"/>
          </a:xfrm>
        </p:spPr>
        <p:txBody>
          <a:bodyPr/>
          <a:lstStyle>
            <a:lvl1pPr marL="0" indent="0">
              <a:buNone/>
              <a:defRPr sz="6000" b="1" cap="all" baseline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388786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pic>
        <p:nvPicPr>
          <p:cNvPr id="7" name="Picture 6" descr="122183006.jpg"/>
          <p:cNvPicPr>
            <a:picLocks noChangeAspect="1"/>
          </p:cNvPicPr>
          <p:nvPr userDrawn="1"/>
        </p:nvPicPr>
        <p:blipFill>
          <a:blip r:embed="rId2" cstate="print"/>
          <a:srcRect l="20075" t="18575" r="15351"/>
          <a:stretch>
            <a:fillRect/>
          </a:stretch>
        </p:blipFill>
        <p:spPr>
          <a:xfrm>
            <a:off x="4860032" y="1844824"/>
            <a:ext cx="3600400" cy="3185515"/>
          </a:xfrm>
          <a:prstGeom prst="rect">
            <a:avLst/>
          </a:prstGeom>
        </p:spPr>
      </p:pic>
      <p:sp>
        <p:nvSpPr>
          <p:cNvPr id="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88432" cy="216024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2400">
                <a:solidFill>
                  <a:schemeClr val="bg1"/>
                </a:solidFill>
              </a:defRPr>
            </a:lvl1pPr>
            <a:lvl2pPr>
              <a:lnSpc>
                <a:spcPts val="2160"/>
              </a:lnSpc>
              <a:buClr>
                <a:schemeClr val="accent1"/>
              </a:buClr>
              <a:buFont typeface="Symbol" pitchFamily="18" charset="2"/>
              <a:buNone/>
              <a:defRPr sz="1800">
                <a:solidFill>
                  <a:schemeClr val="bg1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3200"/>
            <a:ext cx="8208912" cy="1224136"/>
          </a:xfrm>
        </p:spPr>
        <p:txBody>
          <a:bodyPr/>
          <a:lstStyle>
            <a:lvl1pPr marL="0" indent="0">
              <a:buNone/>
              <a:defRPr sz="6000" b="1" cap="all" baseline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388786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88432" cy="3312368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2400">
                <a:solidFill>
                  <a:schemeClr val="bg1"/>
                </a:solidFill>
              </a:defRPr>
            </a:lvl1pPr>
            <a:lvl2pPr>
              <a:lnSpc>
                <a:spcPts val="2160"/>
              </a:lnSpc>
              <a:buNone/>
              <a:defRPr sz="1800">
                <a:solidFill>
                  <a:schemeClr val="bg1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F6FED39-9499-4DC0-BDCD-C8FF2079233B}" type="datetime1">
              <a:rPr lang="en-US"/>
              <a:pPr>
                <a:defRPr/>
              </a:pPr>
              <a:t>2/12/16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5C995A2C-54D8-4F97-9CD0-B7DB3EFC9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5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9" Type="http://schemas.openxmlformats.org/officeDocument/2006/relationships/theme" Target="../theme/theme2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theme" Target="../theme/theme3.xml"/><Relationship Id="rId9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theme" Target="../theme/theme4.xml"/><Relationship Id="rId9" Type="http://schemas.openxmlformats.org/officeDocument/2006/relationships/image" Target="../media/image4.jpg"/><Relationship Id="rId10" Type="http://schemas.openxmlformats.org/officeDocument/2006/relationships/image" Target="../media/image5.png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theme" Target="../theme/theme5.xml"/><Relationship Id="rId9" Type="http://schemas.openxmlformats.org/officeDocument/2006/relationships/image" Target="../media/image6.jpg"/><Relationship Id="rId10" Type="http://schemas.openxmlformats.org/officeDocument/2006/relationships/image" Target="../media/image5.png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Quick Tips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162877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50942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5pPr>
      <a:lvl6pPr marL="45711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3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5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47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39" indent="-342839" algn="l" rtl="0" eaLnBrk="1" fontAlgn="base" hangingPunct="1">
        <a:spcBef>
          <a:spcPct val="20000"/>
        </a:spcBef>
        <a:spcAft>
          <a:spcPct val="0"/>
        </a:spcAft>
        <a:defRPr sz="3200" kern="1200">
          <a:solidFill>
            <a:srgbClr val="FF0000"/>
          </a:solidFill>
          <a:latin typeface="+mn-lt"/>
          <a:ea typeface="+mn-ea"/>
          <a:cs typeface="+mn-cs"/>
        </a:defRPr>
      </a:lvl1pPr>
      <a:lvl2pPr marL="742819" indent="-2857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98" indent="-22856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18" indent="-22856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7" indent="-22856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8D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6642556"/>
            <a:ext cx="31683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>
                <a:solidFill>
                  <a:schemeClr val="bg1"/>
                </a:solidFill>
                <a:latin typeface="Calibri" pitchFamily="34" charset="0"/>
              </a:rPr>
              <a:t>Deakin University</a:t>
            </a:r>
            <a:r>
              <a:rPr lang="en-AU" sz="800" baseline="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AU" sz="800" dirty="0" smtClean="0">
                <a:solidFill>
                  <a:schemeClr val="bg1"/>
                </a:solidFill>
                <a:latin typeface="Calibri" pitchFamily="34" charset="0"/>
              </a:rPr>
              <a:t>CRICOS Provider Code: 00113B</a:t>
            </a:r>
            <a:endParaRPr lang="en-AU" sz="8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Picture 6" descr="Deakin_Corporate_Logo_Cropped[rgb]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38984" y="5310000"/>
            <a:ext cx="1605016" cy="154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34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 cap="all" baseline="0">
          <a:solidFill>
            <a:schemeClr val="bg1"/>
          </a:solidFill>
          <a:latin typeface="Calibri" pitchFamily="34" charset="0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Font typeface="WordyLight" pitchFamily="2" charset="0"/>
        <a:buChar char="•"/>
        <a:defRPr sz="2400" kern="1200">
          <a:solidFill>
            <a:schemeClr val="bg1"/>
          </a:solidFill>
          <a:latin typeface="Calibri" pitchFamily="34" charset="0"/>
          <a:ea typeface="+mn-ea"/>
          <a:cs typeface="+mn-cs"/>
        </a:defRPr>
      </a:lvl1pPr>
      <a:lvl2pPr marL="360000" indent="-180000" algn="l" defTabSz="914400" rtl="0" eaLnBrk="1" latinLnBrk="0" hangingPunct="1">
        <a:lnSpc>
          <a:spcPts val="3360"/>
        </a:lnSpc>
        <a:spcBef>
          <a:spcPct val="20000"/>
        </a:spcBef>
        <a:buFont typeface="Arial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+mn-cs"/>
        </a:defRPr>
      </a:lvl2pPr>
      <a:lvl3pPr marL="540000" indent="-180000" algn="l" defTabSz="914400" rtl="0" eaLnBrk="1" latinLnBrk="0" hangingPunct="1">
        <a:lnSpc>
          <a:spcPts val="2880"/>
        </a:lnSpc>
        <a:spcBef>
          <a:spcPct val="20000"/>
        </a:spcBef>
        <a:buFont typeface="WordyLight" pitchFamily="2" charset="0"/>
        <a:buChar char="•"/>
        <a:defRPr sz="2400" kern="1200">
          <a:solidFill>
            <a:schemeClr val="bg1"/>
          </a:solidFill>
          <a:latin typeface="Calibri" pitchFamily="34" charset="0"/>
          <a:ea typeface="+mn-ea"/>
          <a:cs typeface="+mn-cs"/>
        </a:defRPr>
      </a:lvl3pPr>
      <a:lvl4pPr marL="720000" indent="-180000" algn="l" defTabSz="914400" rtl="0" eaLnBrk="1" latinLnBrk="0" hangingPunct="1">
        <a:lnSpc>
          <a:spcPts val="2400"/>
        </a:lnSpc>
        <a:spcBef>
          <a:spcPct val="20000"/>
        </a:spcBef>
        <a:buFont typeface="Arial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+mn-cs"/>
        </a:defRPr>
      </a:lvl4pPr>
      <a:lvl5pPr marL="900000" indent="-180000" algn="l" defTabSz="914400" rtl="0" eaLnBrk="1" latinLnBrk="0" hangingPunct="1">
        <a:lnSpc>
          <a:spcPts val="2400"/>
        </a:lnSpc>
        <a:spcBef>
          <a:spcPct val="20000"/>
        </a:spcBef>
        <a:buFont typeface="WordyLight" pitchFamily="2" charset="0"/>
        <a:buChar char="•"/>
        <a:defRPr sz="2400" kern="1200">
          <a:solidFill>
            <a:schemeClr val="bg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6642556"/>
            <a:ext cx="31683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>
                <a:solidFill>
                  <a:schemeClr val="accent2"/>
                </a:solidFill>
                <a:latin typeface="Calibri" pitchFamily="34" charset="0"/>
              </a:rPr>
              <a:t>Deakin University</a:t>
            </a:r>
            <a:r>
              <a:rPr lang="en-AU" sz="800" baseline="0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AU" sz="800" dirty="0" smtClean="0">
                <a:solidFill>
                  <a:schemeClr val="accent2"/>
                </a:solidFill>
                <a:latin typeface="Calibri" pitchFamily="34" charset="0"/>
              </a:rPr>
              <a:t>CRICOS Provider Code: 00113B</a:t>
            </a:r>
            <a:endParaRPr lang="en-AU" sz="800" dirty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6" name="Picture 5" descr="Deakin_Corporate_Logo_Keyline[rgb]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84368" y="5589240"/>
            <a:ext cx="1036800" cy="1036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 cap="all" baseline="0">
          <a:solidFill>
            <a:schemeClr val="accent2"/>
          </a:solidFill>
          <a:latin typeface="Calibri" pitchFamily="34" charset="0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Font typeface="WordyLight" pitchFamily="2" charset="0"/>
        <a:buChar char="•"/>
        <a:defRPr sz="2400" kern="1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360000" indent="-180000" algn="l" defTabSz="914400" rtl="0" eaLnBrk="1" latinLnBrk="0" hangingPunct="1">
        <a:lnSpc>
          <a:spcPts val="3360"/>
        </a:lnSpc>
        <a:spcBef>
          <a:spcPct val="20000"/>
        </a:spcBef>
        <a:buFont typeface="Arial" pitchFamily="34" charset="0"/>
        <a:buChar char="–"/>
        <a:defRPr sz="2400" kern="1200">
          <a:solidFill>
            <a:schemeClr val="accent2"/>
          </a:solidFill>
          <a:latin typeface="Calibri" pitchFamily="34" charset="0"/>
          <a:ea typeface="+mn-ea"/>
          <a:cs typeface="+mn-cs"/>
        </a:defRPr>
      </a:lvl2pPr>
      <a:lvl3pPr marL="540000" indent="-180000" algn="l" defTabSz="914400" rtl="0" eaLnBrk="1" latinLnBrk="0" hangingPunct="1">
        <a:lnSpc>
          <a:spcPts val="2880"/>
        </a:lnSpc>
        <a:spcBef>
          <a:spcPct val="20000"/>
        </a:spcBef>
        <a:buFont typeface="WordyLight" pitchFamily="2" charset="0"/>
        <a:buChar char="•"/>
        <a:defRPr sz="2400" kern="1200">
          <a:solidFill>
            <a:schemeClr val="accent2"/>
          </a:solidFill>
          <a:latin typeface="Calibri" pitchFamily="34" charset="0"/>
          <a:ea typeface="+mn-ea"/>
          <a:cs typeface="+mn-cs"/>
        </a:defRPr>
      </a:lvl3pPr>
      <a:lvl4pPr marL="720000" indent="-180000" algn="l" defTabSz="914400" rtl="0" eaLnBrk="1" latinLnBrk="0" hangingPunct="1">
        <a:lnSpc>
          <a:spcPts val="2400"/>
        </a:lnSpc>
        <a:spcBef>
          <a:spcPct val="20000"/>
        </a:spcBef>
        <a:buFont typeface="Arial" pitchFamily="34" charset="0"/>
        <a:buChar char="–"/>
        <a:defRPr sz="2400" kern="1200">
          <a:solidFill>
            <a:schemeClr val="accent2"/>
          </a:solidFill>
          <a:latin typeface="Calibri" pitchFamily="34" charset="0"/>
          <a:ea typeface="+mn-ea"/>
          <a:cs typeface="+mn-cs"/>
        </a:defRPr>
      </a:lvl4pPr>
      <a:lvl5pPr marL="900000" indent="-180000" algn="l" defTabSz="914400" rtl="0" eaLnBrk="1" latinLnBrk="0" hangingPunct="1">
        <a:lnSpc>
          <a:spcPts val="2400"/>
        </a:lnSpc>
        <a:spcBef>
          <a:spcPct val="20000"/>
        </a:spcBef>
        <a:buFont typeface="WordyLight" pitchFamily="2" charset="0"/>
        <a:buChar char="•"/>
        <a:defRPr sz="2400" kern="1200">
          <a:solidFill>
            <a:schemeClr val="accent2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8" name="Picture 7" descr="Deakin_Worldly_Logo_Cropped[rgb].png"/>
          <p:cNvPicPr preferRelativeResize="0"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24000" y="5310000"/>
            <a:ext cx="1620000" cy="154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12" y="6642556"/>
            <a:ext cx="30243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>
                <a:solidFill>
                  <a:schemeClr val="bg1"/>
                </a:solidFill>
                <a:latin typeface="Calibri" pitchFamily="34" charset="0"/>
              </a:rPr>
              <a:t>Deakin University CRICOS Provider Code: 00113B</a:t>
            </a:r>
            <a:endParaRPr lang="en-AU" sz="8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Picture 8" descr="Deakin_Corporate_Logo_Cropped[rgb]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38984" y="5310000"/>
            <a:ext cx="1605016" cy="154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 cap="all" baseline="0">
          <a:solidFill>
            <a:schemeClr val="bg1"/>
          </a:solidFill>
          <a:latin typeface="Calibri" pitchFamily="34" charset="0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Font typeface="WordyLight" pitchFamily="2" charset="0"/>
        <a:buChar char="•"/>
        <a:defRPr sz="2400" kern="1200">
          <a:solidFill>
            <a:schemeClr val="bg1"/>
          </a:solidFill>
          <a:latin typeface="Calibri" pitchFamily="34" charset="0"/>
          <a:ea typeface="+mn-ea"/>
          <a:cs typeface="+mn-cs"/>
        </a:defRPr>
      </a:lvl1pPr>
      <a:lvl2pPr marL="360000" indent="-180000" algn="l" defTabSz="914400" rtl="0" eaLnBrk="1" latinLnBrk="0" hangingPunct="1">
        <a:lnSpc>
          <a:spcPts val="3360"/>
        </a:lnSpc>
        <a:spcBef>
          <a:spcPct val="20000"/>
        </a:spcBef>
        <a:buFont typeface="Arial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+mn-cs"/>
        </a:defRPr>
      </a:lvl2pPr>
      <a:lvl3pPr marL="540000" indent="-180000" algn="l" defTabSz="914400" rtl="0" eaLnBrk="1" latinLnBrk="0" hangingPunct="1">
        <a:lnSpc>
          <a:spcPts val="2880"/>
        </a:lnSpc>
        <a:spcBef>
          <a:spcPct val="20000"/>
        </a:spcBef>
        <a:buFont typeface="WordyLight" pitchFamily="2" charset="0"/>
        <a:buChar char="•"/>
        <a:defRPr sz="2400" kern="1200">
          <a:solidFill>
            <a:schemeClr val="bg1"/>
          </a:solidFill>
          <a:latin typeface="Calibri" pitchFamily="34" charset="0"/>
          <a:ea typeface="+mn-ea"/>
          <a:cs typeface="+mn-cs"/>
        </a:defRPr>
      </a:lvl3pPr>
      <a:lvl4pPr marL="720000" indent="-180000" algn="l" defTabSz="914400" rtl="0" eaLnBrk="1" latinLnBrk="0" hangingPunct="1">
        <a:lnSpc>
          <a:spcPts val="2400"/>
        </a:lnSpc>
        <a:spcBef>
          <a:spcPct val="20000"/>
        </a:spcBef>
        <a:buFont typeface="Arial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+mn-cs"/>
        </a:defRPr>
      </a:lvl4pPr>
      <a:lvl5pPr marL="900000" indent="-180000" algn="l" defTabSz="914400" rtl="0" eaLnBrk="1" latinLnBrk="0" hangingPunct="1">
        <a:lnSpc>
          <a:spcPts val="2400"/>
        </a:lnSpc>
        <a:spcBef>
          <a:spcPct val="20000"/>
        </a:spcBef>
        <a:buFont typeface="WordyLight" pitchFamily="2" charset="0"/>
        <a:buChar char="•"/>
        <a:defRPr sz="2400" kern="1200">
          <a:solidFill>
            <a:schemeClr val="bg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8" name="Picture 7" descr="Deakin_Worldly_Logo_Cropped[rgb].png"/>
          <p:cNvPicPr preferRelativeResize="0"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24000" y="5310000"/>
            <a:ext cx="1620000" cy="154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12" y="6642556"/>
            <a:ext cx="30243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>
                <a:solidFill>
                  <a:schemeClr val="bg1"/>
                </a:solidFill>
                <a:latin typeface="Calibri" pitchFamily="34" charset="0"/>
              </a:rPr>
              <a:t>Deakin University CRICOS Provider Code: 00113B</a:t>
            </a:r>
            <a:endParaRPr lang="en-AU" sz="8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Picture 8" descr="Deakin_Corporate_Logo_Cropped[rgb]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38984" y="5310000"/>
            <a:ext cx="1605016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4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 cap="all" baseline="0">
          <a:solidFill>
            <a:schemeClr val="bg1"/>
          </a:solidFill>
          <a:latin typeface="Calibri" pitchFamily="34" charset="0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Font typeface="WordyLight" pitchFamily="2" charset="0"/>
        <a:buChar char="•"/>
        <a:defRPr sz="2400" kern="1200">
          <a:solidFill>
            <a:schemeClr val="bg1"/>
          </a:solidFill>
          <a:latin typeface="Calibri" pitchFamily="34" charset="0"/>
          <a:ea typeface="+mn-ea"/>
          <a:cs typeface="+mn-cs"/>
        </a:defRPr>
      </a:lvl1pPr>
      <a:lvl2pPr marL="360000" indent="-180000" algn="l" defTabSz="914400" rtl="0" eaLnBrk="1" latinLnBrk="0" hangingPunct="1">
        <a:lnSpc>
          <a:spcPts val="3360"/>
        </a:lnSpc>
        <a:spcBef>
          <a:spcPct val="20000"/>
        </a:spcBef>
        <a:buFont typeface="Arial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+mn-cs"/>
        </a:defRPr>
      </a:lvl2pPr>
      <a:lvl3pPr marL="540000" indent="-180000" algn="l" defTabSz="914400" rtl="0" eaLnBrk="1" latinLnBrk="0" hangingPunct="1">
        <a:lnSpc>
          <a:spcPts val="2880"/>
        </a:lnSpc>
        <a:spcBef>
          <a:spcPct val="20000"/>
        </a:spcBef>
        <a:buFont typeface="WordyLight" pitchFamily="2" charset="0"/>
        <a:buChar char="•"/>
        <a:defRPr sz="2400" kern="1200">
          <a:solidFill>
            <a:schemeClr val="bg1"/>
          </a:solidFill>
          <a:latin typeface="Calibri" pitchFamily="34" charset="0"/>
          <a:ea typeface="+mn-ea"/>
          <a:cs typeface="+mn-cs"/>
        </a:defRPr>
      </a:lvl3pPr>
      <a:lvl4pPr marL="720000" indent="-180000" algn="l" defTabSz="914400" rtl="0" eaLnBrk="1" latinLnBrk="0" hangingPunct="1">
        <a:lnSpc>
          <a:spcPts val="2400"/>
        </a:lnSpc>
        <a:spcBef>
          <a:spcPct val="20000"/>
        </a:spcBef>
        <a:buFont typeface="Arial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+mn-cs"/>
        </a:defRPr>
      </a:lvl4pPr>
      <a:lvl5pPr marL="900000" indent="-180000" algn="l" defTabSz="914400" rtl="0" eaLnBrk="1" latinLnBrk="0" hangingPunct="1">
        <a:lnSpc>
          <a:spcPts val="2400"/>
        </a:lnSpc>
        <a:spcBef>
          <a:spcPct val="20000"/>
        </a:spcBef>
        <a:buFont typeface="WordyLight" pitchFamily="2" charset="0"/>
        <a:buChar char="•"/>
        <a:defRPr sz="2400" kern="1200">
          <a:solidFill>
            <a:schemeClr val="bg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png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2.png"/><Relationship Id="rId3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3.png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>
              <a:spcBef>
                <a:spcPts val="3000"/>
              </a:spcBef>
            </a:pPr>
            <a:r>
              <a:rPr lang="en-US" sz="6000" cap="none" dirty="0" smtClean="0"/>
              <a:t>‘Every day I wear many hats’</a:t>
            </a:r>
          </a:p>
          <a:p>
            <a:pPr algn="ctr">
              <a:spcBef>
                <a:spcPts val="3000"/>
              </a:spcBef>
            </a:pPr>
            <a:r>
              <a:rPr lang="en-US" sz="6000" cap="none" dirty="0" smtClean="0"/>
              <a:t>How the library can help them fit more easily!</a:t>
            </a:r>
            <a:endParaRPr lang="en-US" sz="6000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79512" y="5445224"/>
            <a:ext cx="5832475" cy="108108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Brad Aisbett, PhD</a:t>
            </a:r>
            <a:br>
              <a:rPr lang="en-US" dirty="0" smtClean="0"/>
            </a:br>
            <a:r>
              <a:rPr lang="en-US" dirty="0" smtClean="0"/>
              <a:t>Associate Head of School (Teaching and Learning)</a:t>
            </a:r>
          </a:p>
          <a:p>
            <a:r>
              <a:rPr lang="en-US" dirty="0" smtClean="0"/>
              <a:t>School of Exercise and Nutrition Sciences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2-01 at 4.05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59" y="-27384"/>
            <a:ext cx="1510453" cy="1261389"/>
          </a:xfrm>
          <a:prstGeom prst="rect">
            <a:avLst/>
          </a:prstGeom>
        </p:spPr>
      </p:pic>
      <p:pic>
        <p:nvPicPr>
          <p:cNvPr id="3" name="Picture 2" descr="Screen Shot 2016-12-01 at 11.29.0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7"/>
            <a:ext cx="4749800" cy="3423853"/>
          </a:xfrm>
          <a:prstGeom prst="rect">
            <a:avLst/>
          </a:prstGeom>
        </p:spPr>
      </p:pic>
      <p:pic>
        <p:nvPicPr>
          <p:cNvPr id="4" name="Picture 3" descr="Screen Shot 2016-12-01 at 11.29.1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556792"/>
            <a:ext cx="3151971" cy="3209280"/>
          </a:xfrm>
          <a:prstGeom prst="rect">
            <a:avLst/>
          </a:prstGeom>
        </p:spPr>
      </p:pic>
      <p:pic>
        <p:nvPicPr>
          <p:cNvPr id="5" name="Picture 4" descr="Screen Shot 2016-12-01 at 11.29.47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789040"/>
            <a:ext cx="3255888" cy="265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988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2-01 at 4.05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59" y="-27384"/>
            <a:ext cx="1510453" cy="1261389"/>
          </a:xfrm>
          <a:prstGeom prst="rect">
            <a:avLst/>
          </a:prstGeom>
        </p:spPr>
      </p:pic>
      <p:pic>
        <p:nvPicPr>
          <p:cNvPr id="6" name="Picture 5" descr="Screen Shot 2016-12-01 at 11.27.2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8291"/>
            <a:ext cx="9180512" cy="3662917"/>
          </a:xfrm>
          <a:prstGeom prst="rect">
            <a:avLst/>
          </a:prstGeom>
        </p:spPr>
      </p:pic>
      <p:sp>
        <p:nvSpPr>
          <p:cNvPr id="7" name="Text Placeholder 1"/>
          <p:cNvSpPr txBox="1">
            <a:spLocks/>
          </p:cNvSpPr>
          <p:nvPr/>
        </p:nvSpPr>
        <p:spPr>
          <a:xfrm>
            <a:off x="179512" y="188640"/>
            <a:ext cx="8208912" cy="10801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smtClean="0">
                <a:solidFill>
                  <a:schemeClr val="bg1"/>
                </a:solidFill>
                <a:latin typeface="Calibri"/>
                <a:cs typeface="Calibri"/>
              </a:rPr>
              <a:t>HDR SUPERVISOR</a:t>
            </a:r>
            <a:endParaRPr lang="en-US" sz="6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7581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9512" y="188640"/>
            <a:ext cx="8208912" cy="1080120"/>
          </a:xfrm>
        </p:spPr>
        <p:txBody>
          <a:bodyPr/>
          <a:lstStyle/>
          <a:p>
            <a:r>
              <a:rPr lang="en-US" dirty="0" smtClean="0"/>
              <a:t>HDR COORDINATOR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80082" y="1268760"/>
            <a:ext cx="8496374" cy="1224136"/>
          </a:xfrm>
        </p:spPr>
        <p:txBody>
          <a:bodyPr>
            <a:noAutofit/>
          </a:bodyPr>
          <a:lstStyle/>
          <a:p>
            <a:pPr indent="0">
              <a:lnSpc>
                <a:spcPct val="120000"/>
              </a:lnSpc>
              <a:spcBef>
                <a:spcPts val="576"/>
              </a:spcBef>
            </a:pPr>
            <a:r>
              <a:rPr lang="en-AU" sz="2400" i="1" dirty="0" smtClean="0">
                <a:latin typeface="Calibri"/>
                <a:cs typeface="Calibri"/>
              </a:rPr>
              <a:t>“Deakin will</a:t>
            </a:r>
            <a:r>
              <a:rPr lang="mr-IN" sz="2400" i="1" dirty="0" smtClean="0">
                <a:latin typeface="Calibri"/>
                <a:cs typeface="Calibri"/>
              </a:rPr>
              <a:t>…</a:t>
            </a:r>
            <a:r>
              <a:rPr lang="en-AU" sz="2400" i="1" dirty="0" smtClean="0">
                <a:latin typeface="Calibri"/>
                <a:cs typeface="Calibri"/>
              </a:rPr>
              <a:t> grow </a:t>
            </a:r>
            <a:r>
              <a:rPr lang="en-AU" sz="2400" i="1" dirty="0">
                <a:latin typeface="Calibri"/>
                <a:cs typeface="Calibri"/>
              </a:rPr>
              <a:t>research capacity, depth and </a:t>
            </a:r>
            <a:r>
              <a:rPr lang="en-AU" sz="2400" i="1" dirty="0" smtClean="0">
                <a:latin typeface="Calibri"/>
                <a:cs typeface="Calibri"/>
              </a:rPr>
              <a:t>breadth </a:t>
            </a:r>
            <a:r>
              <a:rPr lang="en-AU" sz="2400" i="1" u="sng" dirty="0" smtClean="0">
                <a:latin typeface="Calibri"/>
                <a:cs typeface="Calibri"/>
              </a:rPr>
              <a:t>an</a:t>
            </a:r>
            <a:r>
              <a:rPr lang="en-AU" sz="2400" i="1" dirty="0" smtClean="0">
                <a:latin typeface="Calibri"/>
                <a:cs typeface="Calibri"/>
              </a:rPr>
              <a:t>d </a:t>
            </a:r>
            <a:r>
              <a:rPr lang="en-US" sz="2400" i="1" dirty="0"/>
              <a:t>b</a:t>
            </a:r>
            <a:r>
              <a:rPr lang="en-US" sz="2400" i="1" dirty="0" smtClean="0"/>
              <a:t>uild </a:t>
            </a:r>
            <a:r>
              <a:rPr lang="en-US" sz="2400" i="1" dirty="0"/>
              <a:t>employee capacity, capability and </a:t>
            </a:r>
            <a:r>
              <a:rPr lang="en-US" sz="2400" i="1" dirty="0" smtClean="0"/>
              <a:t>productivity”</a:t>
            </a:r>
            <a:endParaRPr lang="en-AU" sz="2400" i="1" dirty="0" smtClean="0">
              <a:latin typeface="Calibri"/>
              <a:cs typeface="Calibri"/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179512" y="2708920"/>
            <a:ext cx="7848872" cy="367240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</a:pPr>
            <a:r>
              <a:rPr lang="en-US" sz="2800" dirty="0" smtClean="0">
                <a:latin typeface="Calibri"/>
                <a:cs typeface="Calibri"/>
              </a:rPr>
              <a:t>Quality Assurance for students </a:t>
            </a:r>
            <a:r>
              <a:rPr lang="en-US" sz="2800" u="sng" dirty="0" smtClean="0">
                <a:latin typeface="Calibri"/>
                <a:cs typeface="Calibri"/>
              </a:rPr>
              <a:t>and</a:t>
            </a:r>
            <a:r>
              <a:rPr lang="en-US" sz="2800" dirty="0" smtClean="0">
                <a:latin typeface="Calibri"/>
                <a:cs typeface="Calibri"/>
              </a:rPr>
              <a:t> supervisors</a:t>
            </a:r>
          </a:p>
          <a:p>
            <a:pPr marL="457200" indent="-457200">
              <a:lnSpc>
                <a:spcPct val="120000"/>
              </a:lnSpc>
            </a:pPr>
            <a:r>
              <a:rPr lang="en-US" sz="2800" dirty="0" smtClean="0">
                <a:latin typeface="Calibri"/>
                <a:cs typeface="Calibri"/>
              </a:rPr>
              <a:t>Selection of candidates &amp; scholarship holders</a:t>
            </a:r>
          </a:p>
          <a:p>
            <a:pPr marL="457200" indent="-457200">
              <a:lnSpc>
                <a:spcPct val="120000"/>
              </a:lnSpc>
            </a:pPr>
            <a:r>
              <a:rPr lang="en-US" sz="2800" dirty="0" smtClean="0">
                <a:latin typeface="Calibri"/>
                <a:cs typeface="Calibri"/>
              </a:rPr>
              <a:t>Confirmation of PhD enrolment</a:t>
            </a:r>
          </a:p>
          <a:p>
            <a:pPr marL="457200" indent="-457200">
              <a:lnSpc>
                <a:spcPct val="120000"/>
              </a:lnSpc>
            </a:pPr>
            <a:r>
              <a:rPr lang="en-US" sz="2800" dirty="0" smtClean="0">
                <a:latin typeface="Calibri"/>
                <a:cs typeface="Calibri"/>
              </a:rPr>
              <a:t>Support for students </a:t>
            </a:r>
            <a:r>
              <a:rPr lang="en-US" sz="2800" u="sng" dirty="0" smtClean="0">
                <a:latin typeface="Calibri"/>
                <a:cs typeface="Calibri"/>
              </a:rPr>
              <a:t>and</a:t>
            </a:r>
            <a:r>
              <a:rPr lang="en-US" sz="2800" dirty="0" smtClean="0">
                <a:latin typeface="Calibri"/>
                <a:cs typeface="Calibri"/>
              </a:rPr>
              <a:t> supervisors</a:t>
            </a:r>
          </a:p>
          <a:p>
            <a:pPr marL="457200" indent="-457200">
              <a:lnSpc>
                <a:spcPct val="120000"/>
              </a:lnSpc>
            </a:pPr>
            <a:r>
              <a:rPr lang="en-US" sz="2800" dirty="0" smtClean="0">
                <a:latin typeface="Calibri"/>
                <a:cs typeface="Calibri"/>
              </a:rPr>
              <a:t>Ranking candidates for awards</a:t>
            </a:r>
          </a:p>
          <a:p>
            <a:pPr marL="457200" indent="-457200">
              <a:lnSpc>
                <a:spcPct val="120000"/>
              </a:lnSpc>
            </a:pPr>
            <a:r>
              <a:rPr lang="en-US" sz="2800" dirty="0" smtClean="0">
                <a:latin typeface="Calibri"/>
                <a:cs typeface="Calibri"/>
              </a:rPr>
              <a:t>Overseeing thesis submission</a:t>
            </a:r>
            <a:endParaRPr lang="en-US" sz="2200" dirty="0" smtClean="0">
              <a:latin typeface="Calibri"/>
              <a:cs typeface="Calibri"/>
            </a:endParaRPr>
          </a:p>
        </p:txBody>
      </p:sp>
      <p:pic>
        <p:nvPicPr>
          <p:cNvPr id="10" name="Picture 9" descr="Screen Shot 2016-12-02 at 5.56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58" y="0"/>
            <a:ext cx="1366142" cy="107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35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 txBox="1">
            <a:spLocks/>
          </p:cNvSpPr>
          <p:nvPr/>
        </p:nvSpPr>
        <p:spPr>
          <a:xfrm>
            <a:off x="179512" y="188640"/>
            <a:ext cx="8208912" cy="10801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smtClean="0">
                <a:solidFill>
                  <a:schemeClr val="bg1"/>
                </a:solidFill>
                <a:latin typeface="Calibri"/>
                <a:cs typeface="Calibri"/>
              </a:rPr>
              <a:t>HDR COORDINATOR</a:t>
            </a:r>
            <a:endParaRPr lang="en-US" sz="6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3" name="Picture 2" descr="Screen Shot 2016-12-01 at 11.28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7336465" cy="5301208"/>
          </a:xfrm>
          <a:prstGeom prst="rect">
            <a:avLst/>
          </a:prstGeom>
        </p:spPr>
      </p:pic>
      <p:pic>
        <p:nvPicPr>
          <p:cNvPr id="8" name="Picture 7" descr="Screen Shot 2016-12-02 at 5.56.1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58" y="0"/>
            <a:ext cx="1366142" cy="107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92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 txBox="1">
            <a:spLocks/>
          </p:cNvSpPr>
          <p:nvPr/>
        </p:nvSpPr>
        <p:spPr>
          <a:xfrm>
            <a:off x="179512" y="188640"/>
            <a:ext cx="8208912" cy="10801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smtClean="0">
                <a:solidFill>
                  <a:schemeClr val="bg1"/>
                </a:solidFill>
                <a:latin typeface="Calibri"/>
                <a:cs typeface="Calibri"/>
              </a:rPr>
              <a:t>HDR COORDINATOR</a:t>
            </a:r>
            <a:endParaRPr lang="en-US" sz="6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2" name="Picture 1" descr="Screen Shot 2016-12-01 at 11.28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7416824" cy="5237832"/>
          </a:xfrm>
          <a:prstGeom prst="rect">
            <a:avLst/>
          </a:prstGeom>
        </p:spPr>
      </p:pic>
      <p:pic>
        <p:nvPicPr>
          <p:cNvPr id="5" name="Picture 4" descr="Screen Shot 2016-12-02 at 5.56.1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58" y="0"/>
            <a:ext cx="1366142" cy="107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47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9512" y="188640"/>
            <a:ext cx="8208912" cy="1080120"/>
          </a:xfrm>
        </p:spPr>
        <p:txBody>
          <a:bodyPr/>
          <a:lstStyle/>
          <a:p>
            <a:r>
              <a:rPr lang="en-US" dirty="0" smtClean="0"/>
              <a:t>RESEARCH LEADER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7504" y="1196752"/>
            <a:ext cx="8712968" cy="2088232"/>
          </a:xfrm>
        </p:spPr>
        <p:txBody>
          <a:bodyPr>
            <a:noAutofit/>
          </a:bodyPr>
          <a:lstStyle/>
          <a:p>
            <a:pPr indent="0">
              <a:lnSpc>
                <a:spcPct val="120000"/>
              </a:lnSpc>
              <a:spcBef>
                <a:spcPts val="576"/>
              </a:spcBef>
            </a:pPr>
            <a:r>
              <a:rPr lang="en-AU" sz="2400" i="1" dirty="0" smtClean="0">
                <a:latin typeface="Calibri"/>
                <a:cs typeface="Calibri"/>
              </a:rPr>
              <a:t>“Deakin will</a:t>
            </a:r>
            <a:r>
              <a:rPr lang="mr-IN" sz="2400" i="1" dirty="0" smtClean="0">
                <a:latin typeface="Calibri"/>
                <a:cs typeface="Calibri"/>
              </a:rPr>
              <a:t>…</a:t>
            </a:r>
            <a:r>
              <a:rPr lang="en-AU" sz="2400" i="1" dirty="0">
                <a:latin typeface="Calibri"/>
                <a:cs typeface="Calibri"/>
              </a:rPr>
              <a:t> research that makes a difference to the communities we </a:t>
            </a:r>
            <a:r>
              <a:rPr lang="en-AU" sz="2400" i="1" dirty="0" smtClean="0">
                <a:latin typeface="Calibri"/>
                <a:cs typeface="Calibri"/>
              </a:rPr>
              <a:t>serve </a:t>
            </a:r>
            <a:r>
              <a:rPr lang="en-AU" sz="2400" i="1" u="sng" dirty="0" smtClean="0">
                <a:latin typeface="Calibri"/>
                <a:cs typeface="Calibri"/>
              </a:rPr>
              <a:t>an</a:t>
            </a:r>
            <a:r>
              <a:rPr lang="en-AU" sz="2400" i="1" dirty="0">
                <a:latin typeface="Calibri"/>
                <a:cs typeface="Calibri"/>
              </a:rPr>
              <a:t>d </a:t>
            </a:r>
            <a:r>
              <a:rPr lang="en-AU" sz="2400" i="1" dirty="0" smtClean="0">
                <a:latin typeface="Calibri"/>
                <a:cs typeface="Calibri"/>
              </a:rPr>
              <a:t>develop </a:t>
            </a:r>
            <a:r>
              <a:rPr lang="en-AU" sz="2400" i="1" dirty="0">
                <a:latin typeface="Calibri"/>
                <a:cs typeface="Calibri"/>
              </a:rPr>
              <a:t>a strategic international research </a:t>
            </a:r>
            <a:r>
              <a:rPr lang="en-AU" sz="2400" i="1" dirty="0" smtClean="0">
                <a:latin typeface="Calibri"/>
                <a:cs typeface="Calibri"/>
              </a:rPr>
              <a:t>footprint </a:t>
            </a:r>
            <a:r>
              <a:rPr lang="en-AU" sz="2400" i="1" u="sng" dirty="0" smtClean="0">
                <a:latin typeface="Calibri"/>
                <a:cs typeface="Calibri"/>
              </a:rPr>
              <a:t>an</a:t>
            </a:r>
            <a:r>
              <a:rPr lang="en-AU" sz="2400" i="1" dirty="0">
                <a:latin typeface="Calibri"/>
                <a:cs typeface="Calibri"/>
              </a:rPr>
              <a:t>d add value </a:t>
            </a:r>
            <a:r>
              <a:rPr lang="en-AU" sz="2400" i="1" dirty="0" smtClean="0">
                <a:latin typeface="Calibri"/>
                <a:cs typeface="Calibri"/>
              </a:rPr>
              <a:t>to governments</a:t>
            </a:r>
            <a:r>
              <a:rPr lang="en-AU" sz="2400" i="1" dirty="0">
                <a:latin typeface="Calibri"/>
                <a:cs typeface="Calibri"/>
              </a:rPr>
              <a:t>, industry, alumni and the </a:t>
            </a:r>
            <a:r>
              <a:rPr lang="en-AU" sz="2400" i="1" dirty="0" smtClean="0">
                <a:latin typeface="Calibri"/>
                <a:cs typeface="Calibri"/>
              </a:rPr>
              <a:t>communities that </a:t>
            </a:r>
            <a:r>
              <a:rPr lang="en-AU" sz="2400" i="1" dirty="0">
                <a:latin typeface="Calibri"/>
                <a:cs typeface="Calibri"/>
              </a:rPr>
              <a:t>Deakin serves</a:t>
            </a:r>
            <a:r>
              <a:rPr lang="en-US" sz="2400" i="1" dirty="0" smtClean="0"/>
              <a:t>”</a:t>
            </a:r>
            <a:endParaRPr lang="en-AU" sz="2400" i="1" dirty="0" smtClean="0">
              <a:latin typeface="Calibri"/>
              <a:cs typeface="Calibri"/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23528" y="3573016"/>
            <a:ext cx="7848872" cy="208823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</a:pPr>
            <a:r>
              <a:rPr lang="en-US" sz="2800" dirty="0" smtClean="0">
                <a:latin typeface="Calibri"/>
                <a:cs typeface="Calibri"/>
              </a:rPr>
              <a:t>Impact</a:t>
            </a:r>
          </a:p>
          <a:p>
            <a:pPr marL="457200" indent="-457200">
              <a:lnSpc>
                <a:spcPct val="120000"/>
              </a:lnSpc>
            </a:pPr>
            <a:r>
              <a:rPr lang="en-US" sz="2800" dirty="0" smtClean="0">
                <a:latin typeface="Calibri"/>
                <a:cs typeface="Calibri"/>
              </a:rPr>
              <a:t>Visibility</a:t>
            </a:r>
          </a:p>
          <a:p>
            <a:pPr marL="457200" indent="-457200">
              <a:lnSpc>
                <a:spcPct val="120000"/>
              </a:lnSpc>
            </a:pPr>
            <a:r>
              <a:rPr lang="en-US" sz="2800" dirty="0" smtClean="0">
                <a:latin typeface="Calibri"/>
                <a:cs typeface="Calibri"/>
              </a:rPr>
              <a:t>Interdisciplinary</a:t>
            </a:r>
            <a:endParaRPr lang="en-US" sz="2200" dirty="0" smtClean="0">
              <a:latin typeface="Calibri"/>
              <a:cs typeface="Calibri"/>
            </a:endParaRPr>
          </a:p>
        </p:txBody>
      </p:sp>
      <p:pic>
        <p:nvPicPr>
          <p:cNvPr id="4" name="Picture 3" descr="Screen Shot 2016-12-02 at 5.54.37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2" t="4593" r="2217" b="6146"/>
          <a:stretch/>
        </p:blipFill>
        <p:spPr>
          <a:xfrm>
            <a:off x="7814788" y="0"/>
            <a:ext cx="1329212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17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452" t="14814" r="12052" b="43360"/>
          <a:stretch/>
        </p:blipFill>
        <p:spPr>
          <a:xfrm>
            <a:off x="17083" y="0"/>
            <a:ext cx="9126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75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9512" y="188640"/>
            <a:ext cx="8208912" cy="1080120"/>
          </a:xfrm>
        </p:spPr>
        <p:txBody>
          <a:bodyPr/>
          <a:lstStyle/>
          <a:p>
            <a:r>
              <a:rPr lang="en-US" dirty="0" smtClean="0"/>
              <a:t>visibility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179512" y="1340768"/>
            <a:ext cx="7848872" cy="518457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</a:pPr>
            <a:r>
              <a:rPr lang="en-US" sz="3200" b="1" dirty="0" smtClean="0">
                <a:latin typeface="Calibri"/>
                <a:cs typeface="Calibri"/>
              </a:rPr>
              <a:t>ORCID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b="1" dirty="0" smtClean="0">
                <a:latin typeface="Calibri"/>
                <a:cs typeface="Calibri"/>
              </a:rPr>
              <a:t>Research Gate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b="1" dirty="0" smtClean="0">
                <a:latin typeface="Calibri"/>
                <a:cs typeface="Calibri"/>
              </a:rPr>
              <a:t>Academia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b="1" dirty="0" smtClean="0">
                <a:latin typeface="Calibri"/>
                <a:cs typeface="Calibri"/>
              </a:rPr>
              <a:t>Loop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b="1" dirty="0" smtClean="0">
                <a:latin typeface="Calibri"/>
                <a:cs typeface="Calibri"/>
              </a:rPr>
              <a:t>Google Scholar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b="1" dirty="0" smtClean="0">
                <a:latin typeface="Calibri"/>
                <a:cs typeface="Calibri"/>
              </a:rPr>
              <a:t>Elements</a:t>
            </a:r>
          </a:p>
          <a:p>
            <a:pPr marL="457200" indent="-457200">
              <a:lnSpc>
                <a:spcPct val="120000"/>
              </a:lnSpc>
            </a:pPr>
            <a:r>
              <a:rPr lang="en-US" sz="3200" b="1" dirty="0" err="1" smtClean="0">
                <a:latin typeface="Calibri"/>
                <a:cs typeface="Calibri"/>
              </a:rPr>
              <a:t>Deakin</a:t>
            </a:r>
            <a:r>
              <a:rPr lang="en-US" sz="3200" b="1" dirty="0" smtClean="0">
                <a:latin typeface="Calibri"/>
                <a:cs typeface="Calibri"/>
              </a:rPr>
              <a:t> Research Online</a:t>
            </a:r>
          </a:p>
        </p:txBody>
      </p:sp>
      <p:pic>
        <p:nvPicPr>
          <p:cNvPr id="4" name="Picture 3" descr="Screen Shot 2016-12-02 at 5.54.37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2" t="4593" r="2217" b="6146"/>
          <a:stretch/>
        </p:blipFill>
        <p:spPr>
          <a:xfrm>
            <a:off x="7814788" y="0"/>
            <a:ext cx="1329212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730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9512" y="188640"/>
            <a:ext cx="8208912" cy="1080120"/>
          </a:xfrm>
        </p:spPr>
        <p:txBody>
          <a:bodyPr/>
          <a:lstStyle/>
          <a:p>
            <a:r>
              <a:rPr lang="en-US" dirty="0" err="1"/>
              <a:t>Interdisciplinarity</a:t>
            </a:r>
            <a:endParaRPr lang="en-US" dirty="0"/>
          </a:p>
        </p:txBody>
      </p:sp>
      <p:pic>
        <p:nvPicPr>
          <p:cNvPr id="4" name="Picture 3" descr="Screen Shot 2016-12-02 at 5.54.37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2" t="4593" r="2217" b="6146"/>
          <a:stretch/>
        </p:blipFill>
        <p:spPr>
          <a:xfrm>
            <a:off x="7814788" y="0"/>
            <a:ext cx="1329212" cy="1052736"/>
          </a:xfrm>
          <a:prstGeom prst="rect">
            <a:avLst/>
          </a:prstGeom>
        </p:spPr>
      </p:pic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1520" y="1412776"/>
            <a:ext cx="7776864" cy="5184576"/>
          </a:xfrm>
        </p:spPr>
        <p:txBody>
          <a:bodyPr>
            <a:noAutofit/>
          </a:bodyPr>
          <a:lstStyle/>
          <a:p>
            <a:pPr algn="just"/>
            <a:r>
              <a:rPr lang="en-US" sz="3600" i="1" cap="none" dirty="0" smtClean="0"/>
              <a:t>According to Web of Science…</a:t>
            </a:r>
          </a:p>
          <a:p>
            <a:pPr algn="ctr">
              <a:spcBef>
                <a:spcPts val="4200"/>
              </a:spcBef>
            </a:pPr>
            <a:r>
              <a:rPr lang="en-US" sz="3600" cap="none" dirty="0" smtClean="0"/>
              <a:t>232 Journal categories</a:t>
            </a:r>
          </a:p>
          <a:p>
            <a:pPr algn="ctr">
              <a:spcBef>
                <a:spcPts val="4200"/>
              </a:spcBef>
            </a:pPr>
            <a:r>
              <a:rPr lang="en-US" sz="3600" cap="none" dirty="0" smtClean="0">
                <a:solidFill>
                  <a:srgbClr val="CC0000"/>
                </a:solidFill>
              </a:rPr>
              <a:t>8 ‘Multi-disciplinary’ categories</a:t>
            </a:r>
          </a:p>
          <a:p>
            <a:pPr algn="ctr">
              <a:spcBef>
                <a:spcPts val="4200"/>
              </a:spcBef>
            </a:pPr>
            <a:r>
              <a:rPr lang="en-US" sz="3600" cap="none" dirty="0" smtClean="0">
                <a:solidFill>
                  <a:srgbClr val="FFC000"/>
                </a:solidFill>
              </a:rPr>
              <a:t>2 ‘Inter-disciplinary’ categories</a:t>
            </a:r>
          </a:p>
          <a:p>
            <a:pPr algn="ctr">
              <a:spcBef>
                <a:spcPts val="4200"/>
              </a:spcBef>
            </a:pPr>
            <a:r>
              <a:rPr lang="en-US" sz="3600" cap="none" dirty="0" smtClean="0">
                <a:solidFill>
                  <a:srgbClr val="0DFF7A"/>
                </a:solidFill>
              </a:rPr>
              <a:t>0 ‘Trans-disciplinary’ categories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600" cap="none" dirty="0"/>
          </a:p>
        </p:txBody>
      </p:sp>
    </p:spTree>
    <p:extLst>
      <p:ext uri="{BB962C8B-B14F-4D97-AF65-F5344CB8AC3E}">
        <p14:creationId xmlns:p14="http://schemas.microsoft.com/office/powerpoint/2010/main" val="2051224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67544" y="1556792"/>
            <a:ext cx="3816424" cy="4824536"/>
          </a:xfrm>
        </p:spPr>
        <p:txBody>
          <a:bodyPr>
            <a:normAutofit fontScale="92500" lnSpcReduction="10000"/>
          </a:bodyPr>
          <a:lstStyle/>
          <a:p>
            <a:pPr indent="0">
              <a:spcBef>
                <a:spcPts val="0"/>
              </a:spcBef>
              <a:buNone/>
            </a:pPr>
            <a:r>
              <a:rPr lang="en-AU" sz="4000" b="1" dirty="0" smtClean="0"/>
              <a:t>Grants</a:t>
            </a:r>
          </a:p>
          <a:p>
            <a:pPr indent="0">
              <a:spcBef>
                <a:spcPts val="0"/>
              </a:spcBef>
              <a:buNone/>
            </a:pPr>
            <a:endParaRPr lang="en-AU" sz="4000" b="1" dirty="0"/>
          </a:p>
          <a:p>
            <a:pPr indent="0">
              <a:spcBef>
                <a:spcPts val="0"/>
              </a:spcBef>
              <a:buNone/>
            </a:pPr>
            <a:endParaRPr lang="en-AU" sz="4000" b="1" dirty="0" smtClean="0"/>
          </a:p>
          <a:p>
            <a:pPr indent="0">
              <a:spcBef>
                <a:spcPts val="0"/>
              </a:spcBef>
              <a:buNone/>
            </a:pPr>
            <a:endParaRPr lang="en-AU" sz="4000" b="1" dirty="0" smtClean="0"/>
          </a:p>
          <a:p>
            <a:pPr indent="0">
              <a:spcBef>
                <a:spcPts val="0"/>
              </a:spcBef>
              <a:buNone/>
            </a:pPr>
            <a:r>
              <a:rPr lang="en-AU" sz="4000" b="1" dirty="0" smtClean="0"/>
              <a:t>HDR students</a:t>
            </a:r>
          </a:p>
          <a:p>
            <a:pPr indent="0">
              <a:spcBef>
                <a:spcPts val="0"/>
              </a:spcBef>
              <a:buNone/>
            </a:pPr>
            <a:endParaRPr lang="en-AU" sz="4000" b="1" dirty="0"/>
          </a:p>
          <a:p>
            <a:pPr indent="0">
              <a:spcBef>
                <a:spcPts val="0"/>
              </a:spcBef>
              <a:buNone/>
            </a:pPr>
            <a:endParaRPr lang="en-AU" sz="4000" b="1" dirty="0" smtClean="0"/>
          </a:p>
          <a:p>
            <a:pPr indent="0">
              <a:spcBef>
                <a:spcPts val="0"/>
              </a:spcBef>
              <a:buNone/>
            </a:pPr>
            <a:endParaRPr lang="en-AU" sz="4000" b="1" dirty="0"/>
          </a:p>
          <a:p>
            <a:pPr indent="0">
              <a:spcBef>
                <a:spcPts val="0"/>
              </a:spcBef>
              <a:buNone/>
            </a:pPr>
            <a:r>
              <a:rPr lang="en-AU" sz="4000" b="1" dirty="0" smtClean="0"/>
              <a:t>Publications</a:t>
            </a:r>
            <a:endParaRPr lang="en-AU" sz="4000" b="1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4788024" y="1556792"/>
            <a:ext cx="4032448" cy="5184576"/>
          </a:xfrm>
        </p:spPr>
        <p:txBody>
          <a:bodyPr>
            <a:normAutofit fontScale="92500" lnSpcReduction="10000"/>
          </a:bodyPr>
          <a:lstStyle/>
          <a:p>
            <a:pPr indent="0">
              <a:spcBef>
                <a:spcPts val="0"/>
              </a:spcBef>
              <a:buNone/>
            </a:pPr>
            <a:r>
              <a:rPr lang="en-AU" sz="4000" b="1" dirty="0" smtClean="0">
                <a:solidFill>
                  <a:srgbClr val="0DFF7A"/>
                </a:solidFill>
              </a:rPr>
              <a:t>Trans-disciplinary</a:t>
            </a:r>
          </a:p>
          <a:p>
            <a:pPr indent="0">
              <a:spcBef>
                <a:spcPts val="0"/>
              </a:spcBef>
              <a:buNone/>
            </a:pPr>
            <a:endParaRPr lang="en-AU" sz="4000" b="1" dirty="0"/>
          </a:p>
          <a:p>
            <a:pPr indent="0">
              <a:spcBef>
                <a:spcPts val="0"/>
              </a:spcBef>
              <a:buNone/>
            </a:pPr>
            <a:endParaRPr lang="en-AU" sz="4000" b="1" dirty="0" smtClean="0"/>
          </a:p>
          <a:p>
            <a:pPr indent="0">
              <a:spcBef>
                <a:spcPts val="0"/>
              </a:spcBef>
              <a:buNone/>
            </a:pPr>
            <a:endParaRPr lang="en-AU" sz="4000" b="1" dirty="0" smtClean="0"/>
          </a:p>
          <a:p>
            <a:pPr indent="0">
              <a:spcBef>
                <a:spcPts val="0"/>
              </a:spcBef>
              <a:buNone/>
            </a:pPr>
            <a:r>
              <a:rPr lang="en-AU" sz="4000" b="1" dirty="0" smtClean="0">
                <a:solidFill>
                  <a:srgbClr val="FFC000"/>
                </a:solidFill>
              </a:rPr>
              <a:t>Inter-disciplinary</a:t>
            </a:r>
          </a:p>
          <a:p>
            <a:pPr indent="0">
              <a:spcBef>
                <a:spcPts val="0"/>
              </a:spcBef>
              <a:buNone/>
            </a:pPr>
            <a:endParaRPr lang="en-AU" sz="4000" b="1" dirty="0"/>
          </a:p>
          <a:p>
            <a:pPr indent="0">
              <a:spcBef>
                <a:spcPts val="0"/>
              </a:spcBef>
              <a:buNone/>
            </a:pPr>
            <a:endParaRPr lang="en-AU" sz="4000" b="1" dirty="0" smtClean="0"/>
          </a:p>
          <a:p>
            <a:pPr indent="0">
              <a:spcBef>
                <a:spcPts val="0"/>
              </a:spcBef>
              <a:buNone/>
            </a:pPr>
            <a:endParaRPr lang="en-AU" sz="4000" b="1" dirty="0"/>
          </a:p>
          <a:p>
            <a:pPr indent="0">
              <a:spcBef>
                <a:spcPts val="0"/>
              </a:spcBef>
              <a:buNone/>
            </a:pPr>
            <a:r>
              <a:rPr lang="en-AU" sz="4000" b="1" dirty="0" smtClean="0">
                <a:solidFill>
                  <a:srgbClr val="CC0000"/>
                </a:solidFill>
              </a:rPr>
              <a:t>Multi-</a:t>
            </a:r>
            <a:br>
              <a:rPr lang="en-AU" sz="4000" b="1" dirty="0" smtClean="0">
                <a:solidFill>
                  <a:srgbClr val="CC0000"/>
                </a:solidFill>
              </a:rPr>
            </a:br>
            <a:r>
              <a:rPr lang="en-AU" sz="4000" b="1" dirty="0" smtClean="0">
                <a:solidFill>
                  <a:srgbClr val="CC0000"/>
                </a:solidFill>
              </a:rPr>
              <a:t>disciplinary</a:t>
            </a:r>
            <a:endParaRPr lang="en-AU" sz="4000" b="1" dirty="0">
              <a:solidFill>
                <a:srgbClr val="CC0000"/>
              </a:solidFill>
            </a:endParaRPr>
          </a:p>
        </p:txBody>
      </p:sp>
      <p:pic>
        <p:nvPicPr>
          <p:cNvPr id="4" name="Picture 3" descr="Screen Shot 2016-12-02 at 5.54.37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2" t="4593" r="2217" b="6146"/>
          <a:stretch/>
        </p:blipFill>
        <p:spPr>
          <a:xfrm>
            <a:off x="7814788" y="0"/>
            <a:ext cx="1329212" cy="1052736"/>
          </a:xfrm>
          <a:prstGeom prst="rect">
            <a:avLst/>
          </a:prstGeom>
        </p:spPr>
      </p:pic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9512" y="188640"/>
            <a:ext cx="8208912" cy="1080120"/>
          </a:xfrm>
        </p:spPr>
        <p:txBody>
          <a:bodyPr>
            <a:normAutofit/>
          </a:bodyPr>
          <a:lstStyle/>
          <a:p>
            <a:r>
              <a:rPr lang="en-US" sz="4400" i="1" dirty="0" smtClean="0"/>
              <a:t>So I guess that means</a:t>
            </a:r>
            <a:r>
              <a:rPr lang="mr-IN" sz="4400" i="1" dirty="0" smtClean="0"/>
              <a:t>…</a:t>
            </a:r>
            <a:r>
              <a:rPr lang="en-US" sz="4400" i="1" dirty="0" smtClean="0"/>
              <a:t> 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2915145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2-01 at 6.30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66"/>
            <a:ext cx="9144000" cy="692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96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9512" y="188640"/>
            <a:ext cx="8208912" cy="165618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Associate </a:t>
            </a:r>
            <a:br>
              <a:rPr lang="en-US" dirty="0" smtClean="0"/>
            </a:br>
            <a:r>
              <a:rPr lang="en-US" dirty="0" smtClean="0"/>
              <a:t>head of school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179512" y="2132856"/>
            <a:ext cx="7560840" cy="4248472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4272"/>
              </a:spcBef>
            </a:pPr>
            <a:r>
              <a:rPr lang="en-US" sz="2800" dirty="0">
                <a:latin typeface="Calibri"/>
                <a:cs typeface="Calibri"/>
              </a:rPr>
              <a:t>Oversee Bachelor of Exercise and Sport Science (</a:t>
            </a:r>
            <a:r>
              <a:rPr lang="en-US" sz="2800" dirty="0" err="1">
                <a:latin typeface="Calibri"/>
                <a:cs typeface="Calibri"/>
              </a:rPr>
              <a:t>BEx&amp;SpS</a:t>
            </a:r>
            <a:r>
              <a:rPr lang="en-US" sz="2800" dirty="0">
                <a:latin typeface="Calibri"/>
                <a:cs typeface="Calibri"/>
              </a:rPr>
              <a:t>) academic programs; </a:t>
            </a:r>
            <a:endParaRPr lang="en-US" sz="2800" dirty="0" smtClean="0">
              <a:latin typeface="Calibri"/>
              <a:cs typeface="Calibri"/>
            </a:endParaRPr>
          </a:p>
          <a:p>
            <a:pPr marL="457200" indent="-457200">
              <a:spcBef>
                <a:spcPts val="4272"/>
              </a:spcBef>
            </a:pPr>
            <a:r>
              <a:rPr lang="en-US" sz="2800" dirty="0">
                <a:latin typeface="Calibri"/>
                <a:cs typeface="Calibri"/>
              </a:rPr>
              <a:t>M</a:t>
            </a:r>
            <a:r>
              <a:rPr lang="en-US" sz="2800" dirty="0" smtClean="0">
                <a:latin typeface="Calibri"/>
                <a:cs typeface="Calibri"/>
              </a:rPr>
              <a:t>anage </a:t>
            </a:r>
            <a:r>
              <a:rPr lang="en-US" sz="2800" dirty="0">
                <a:latin typeface="Calibri"/>
                <a:cs typeface="Calibri"/>
              </a:rPr>
              <a:t>allocation of </a:t>
            </a:r>
            <a:r>
              <a:rPr lang="en-US" sz="2800" dirty="0" err="1">
                <a:latin typeface="Calibri"/>
                <a:cs typeface="Calibri"/>
              </a:rPr>
              <a:t>BEx&amp;SpS</a:t>
            </a:r>
            <a:r>
              <a:rPr lang="en-US" sz="2800" dirty="0">
                <a:latin typeface="Calibri"/>
                <a:cs typeface="Calibri"/>
              </a:rPr>
              <a:t> teaching staff workloads; </a:t>
            </a:r>
            <a:endParaRPr lang="en-US" sz="2800" dirty="0" smtClean="0">
              <a:latin typeface="Calibri"/>
              <a:cs typeface="Calibri"/>
            </a:endParaRPr>
          </a:p>
          <a:p>
            <a:pPr marL="457200" indent="-457200">
              <a:spcBef>
                <a:spcPts val="4272"/>
              </a:spcBef>
            </a:pPr>
            <a:r>
              <a:rPr lang="en-US" sz="2800" dirty="0">
                <a:latin typeface="Calibri"/>
                <a:cs typeface="Calibri"/>
              </a:rPr>
              <a:t>A</a:t>
            </a:r>
            <a:r>
              <a:rPr lang="en-US" sz="2800" dirty="0" smtClean="0">
                <a:latin typeface="Calibri"/>
                <a:cs typeface="Calibri"/>
              </a:rPr>
              <a:t>dvise </a:t>
            </a:r>
            <a:r>
              <a:rPr lang="en-US" sz="2800" dirty="0">
                <a:latin typeface="Calibri"/>
                <a:cs typeface="Calibri"/>
              </a:rPr>
              <a:t>and represent Head of School as appropriate</a:t>
            </a:r>
            <a:endParaRPr lang="en-US" sz="2800" dirty="0" smtClean="0">
              <a:latin typeface="Calibri"/>
              <a:cs typeface="Calibri"/>
            </a:endParaRPr>
          </a:p>
        </p:txBody>
      </p:sp>
      <p:pic>
        <p:nvPicPr>
          <p:cNvPr id="10" name="Picture 9" descr="Screen Shot 2016-12-02 at 5.56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58" y="0"/>
            <a:ext cx="1366142" cy="107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43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9512" y="188640"/>
            <a:ext cx="8208912" cy="165618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Associate </a:t>
            </a:r>
            <a:br>
              <a:rPr lang="en-US" dirty="0" smtClean="0"/>
            </a:br>
            <a:r>
              <a:rPr lang="en-US" dirty="0" smtClean="0"/>
              <a:t>head of school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179512" y="2132856"/>
            <a:ext cx="7560840" cy="4248472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4272"/>
              </a:spcBef>
            </a:pPr>
            <a:r>
              <a:rPr lang="en-US" sz="2800" dirty="0" smtClean="0">
                <a:latin typeface="Calibri"/>
                <a:cs typeface="Calibri"/>
              </a:rPr>
              <a:t>Embedded liaison librarian inside school on a weekly bases for students and staff;</a:t>
            </a:r>
          </a:p>
          <a:p>
            <a:pPr marL="457200" indent="-457200">
              <a:spcBef>
                <a:spcPts val="4272"/>
              </a:spcBef>
            </a:pPr>
            <a:r>
              <a:rPr lang="en-US" sz="2800" dirty="0" smtClean="0">
                <a:latin typeface="Calibri"/>
                <a:cs typeface="Calibri"/>
              </a:rPr>
              <a:t>In-house workshops tailored to different research groups;</a:t>
            </a:r>
          </a:p>
          <a:p>
            <a:pPr marL="457200" indent="-457200">
              <a:spcBef>
                <a:spcPts val="4272"/>
              </a:spcBef>
            </a:pPr>
            <a:r>
              <a:rPr lang="en-US" sz="2800" dirty="0" smtClean="0">
                <a:latin typeface="Calibri"/>
                <a:cs typeface="Calibri"/>
              </a:rPr>
              <a:t>Tailored internal forms to include engagement with library services before approval.</a:t>
            </a:r>
          </a:p>
        </p:txBody>
      </p:sp>
      <p:pic>
        <p:nvPicPr>
          <p:cNvPr id="10" name="Picture 9" descr="Screen Shot 2016-12-02 at 5.56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58" y="0"/>
            <a:ext cx="1366142" cy="107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69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9512" y="188640"/>
            <a:ext cx="8208912" cy="115212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Practical strategies 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179512" y="1412776"/>
            <a:ext cx="8064896" cy="5445224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4272"/>
              </a:spcBef>
            </a:pPr>
            <a:r>
              <a:rPr lang="en-US" sz="2800" b="1" dirty="0" smtClean="0">
                <a:latin typeface="Calibri"/>
                <a:cs typeface="Calibri"/>
              </a:rPr>
              <a:t>‘Active learning’ workshops</a:t>
            </a:r>
          </a:p>
          <a:p>
            <a:pPr marL="890588" indent="-438150">
              <a:spcBef>
                <a:spcPts val="672"/>
              </a:spcBef>
            </a:pPr>
            <a:r>
              <a:rPr lang="en-US" sz="2800" b="1" dirty="0" smtClean="0">
                <a:latin typeface="Calibri"/>
                <a:cs typeface="Calibri"/>
              </a:rPr>
              <a:t>Institutes, course teams, student inductions</a:t>
            </a:r>
          </a:p>
          <a:p>
            <a:pPr marL="457200" indent="-457200">
              <a:spcBef>
                <a:spcPts val="4272"/>
              </a:spcBef>
            </a:pPr>
            <a:r>
              <a:rPr lang="en-US" sz="2800" b="1" dirty="0" smtClean="0">
                <a:latin typeface="Calibri"/>
                <a:cs typeface="Calibri"/>
              </a:rPr>
              <a:t>Timely prompts to HDR Coordinators, </a:t>
            </a:r>
            <a:br>
              <a:rPr lang="en-US" sz="2800" b="1" dirty="0" smtClean="0">
                <a:latin typeface="Calibri"/>
                <a:cs typeface="Calibri"/>
              </a:rPr>
            </a:br>
            <a:r>
              <a:rPr lang="en-US" sz="2800" b="1" dirty="0" smtClean="0">
                <a:latin typeface="Calibri"/>
                <a:cs typeface="Calibri"/>
              </a:rPr>
              <a:t>Unit Chairs, Course Directors, A-</a:t>
            </a:r>
            <a:r>
              <a:rPr lang="en-US" sz="2800" b="1" dirty="0" err="1" smtClean="0">
                <a:latin typeface="Calibri"/>
                <a:cs typeface="Calibri"/>
              </a:rPr>
              <a:t>HoS</a:t>
            </a:r>
            <a:r>
              <a:rPr lang="en-US" sz="2800" b="1" dirty="0" smtClean="0">
                <a:latin typeface="Calibri"/>
                <a:cs typeface="Calibri"/>
              </a:rPr>
              <a:t>:</a:t>
            </a:r>
          </a:p>
          <a:p>
            <a:pPr marL="890588" indent="-438150">
              <a:spcBef>
                <a:spcPts val="1272"/>
              </a:spcBef>
            </a:pPr>
            <a:r>
              <a:rPr lang="en-US" sz="2800" b="1" dirty="0" smtClean="0">
                <a:latin typeface="Calibri"/>
                <a:cs typeface="Calibri"/>
              </a:rPr>
              <a:t>February</a:t>
            </a:r>
          </a:p>
          <a:p>
            <a:pPr marL="890588" indent="-438150">
              <a:spcBef>
                <a:spcPts val="1272"/>
              </a:spcBef>
            </a:pPr>
            <a:r>
              <a:rPr lang="en-US" sz="2800" b="1" dirty="0" smtClean="0">
                <a:latin typeface="Calibri"/>
                <a:cs typeface="Calibri"/>
              </a:rPr>
              <a:t>April</a:t>
            </a:r>
          </a:p>
          <a:p>
            <a:pPr marL="890588" indent="-438150">
              <a:spcBef>
                <a:spcPts val="1272"/>
              </a:spcBef>
            </a:pPr>
            <a:r>
              <a:rPr lang="en-US" sz="2800" b="1" dirty="0" smtClean="0">
                <a:latin typeface="Calibri"/>
                <a:cs typeface="Calibri"/>
              </a:rPr>
              <a:t>August</a:t>
            </a:r>
          </a:p>
          <a:p>
            <a:pPr marL="890588" indent="-438150">
              <a:spcBef>
                <a:spcPts val="1272"/>
              </a:spcBef>
            </a:pPr>
            <a:r>
              <a:rPr lang="en-US" sz="2800" b="1" dirty="0" smtClean="0">
                <a:latin typeface="Calibri"/>
                <a:cs typeface="Calibri"/>
              </a:rPr>
              <a:t>October</a:t>
            </a:r>
          </a:p>
          <a:p>
            <a:pPr marL="457200" indent="-457200">
              <a:spcBef>
                <a:spcPts val="4272"/>
              </a:spcBef>
            </a:pPr>
            <a:endParaRPr lang="en-US" sz="2800" b="1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9298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9512" y="188640"/>
            <a:ext cx="8208912" cy="115212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Messaging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95536" y="1484784"/>
            <a:ext cx="8064896" cy="4824536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4272"/>
              </a:spcBef>
            </a:pPr>
            <a:r>
              <a:rPr lang="en-US" sz="2800" b="1" dirty="0" smtClean="0">
                <a:latin typeface="Calibri"/>
                <a:cs typeface="Calibri"/>
              </a:rPr>
              <a:t>Speak to academic values</a:t>
            </a:r>
          </a:p>
          <a:p>
            <a:pPr marL="457200" indent="-457200">
              <a:spcBef>
                <a:spcPts val="4272"/>
              </a:spcBef>
            </a:pPr>
            <a:r>
              <a:rPr lang="en-US" sz="2800" b="1" dirty="0" smtClean="0">
                <a:latin typeface="Calibri"/>
                <a:cs typeface="Calibri"/>
              </a:rPr>
              <a:t>Speak to academic KPIs</a:t>
            </a:r>
          </a:p>
          <a:p>
            <a:pPr marL="457200" indent="-457200">
              <a:spcBef>
                <a:spcPts val="4272"/>
              </a:spcBef>
            </a:pPr>
            <a:r>
              <a:rPr lang="en-US" sz="2800" b="1" dirty="0" smtClean="0">
                <a:latin typeface="Calibri"/>
                <a:cs typeface="Calibri"/>
              </a:rPr>
              <a:t>Citations, Income, Efficiency, Impact</a:t>
            </a:r>
          </a:p>
          <a:p>
            <a:pPr marL="457200" indent="-457200">
              <a:spcBef>
                <a:spcPts val="4272"/>
              </a:spcBef>
            </a:pPr>
            <a:r>
              <a:rPr lang="en-US" sz="2800" b="1" dirty="0">
                <a:latin typeface="Calibri"/>
                <a:cs typeface="Calibri"/>
              </a:rPr>
              <a:t>Secure and invest in local champions</a:t>
            </a:r>
          </a:p>
          <a:p>
            <a:pPr marL="457200" indent="-457200">
              <a:spcBef>
                <a:spcPts val="4272"/>
              </a:spcBef>
            </a:pPr>
            <a:r>
              <a:rPr lang="en-US" sz="2800" b="1" dirty="0" smtClean="0">
                <a:latin typeface="Calibri"/>
                <a:cs typeface="Calibri"/>
              </a:rPr>
              <a:t>Remember, emotion will trump rationality</a:t>
            </a:r>
          </a:p>
        </p:txBody>
      </p:sp>
      <p:pic>
        <p:nvPicPr>
          <p:cNvPr id="3" name="Picture 2" descr="Screen Shot 2016-12-02 at 6.56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93" y="0"/>
            <a:ext cx="1637707" cy="125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45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35596" y="2492896"/>
            <a:ext cx="7272808" cy="1872208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30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7544" y="188640"/>
            <a:ext cx="8208912" cy="1009576"/>
          </a:xfrm>
        </p:spPr>
        <p:txBody>
          <a:bodyPr/>
          <a:lstStyle/>
          <a:p>
            <a:pPr algn="ctr"/>
            <a:r>
              <a:rPr lang="en-US" cap="none" dirty="0" smtClean="0"/>
              <a:t>…a little about me…</a:t>
            </a:r>
            <a:endParaRPr lang="en-US" sz="6000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23" y="1340768"/>
            <a:ext cx="8928992" cy="5437418"/>
          </a:xfrm>
        </p:spPr>
        <p:txBody>
          <a:bodyPr>
            <a:normAutofit/>
          </a:bodyPr>
          <a:lstStyle/>
          <a:p>
            <a:pPr indent="0">
              <a:spcBef>
                <a:spcPts val="1800"/>
              </a:spcBef>
              <a:buNone/>
            </a:pPr>
            <a:r>
              <a:rPr lang="en-AU" sz="2600" b="1" dirty="0" smtClean="0"/>
              <a:t>PhD: </a:t>
            </a:r>
            <a:r>
              <a:rPr lang="en-AU" sz="2600" dirty="0" smtClean="0"/>
              <a:t>2006</a:t>
            </a:r>
          </a:p>
          <a:p>
            <a:pPr indent="0">
              <a:spcBef>
                <a:spcPts val="1800"/>
              </a:spcBef>
              <a:buNone/>
            </a:pPr>
            <a:r>
              <a:rPr lang="en-AU" sz="2600" b="1" dirty="0" smtClean="0"/>
              <a:t>Deakin: </a:t>
            </a:r>
            <a:r>
              <a:rPr lang="en-AU" sz="2600" dirty="0" smtClean="0"/>
              <a:t>2008 - present</a:t>
            </a:r>
          </a:p>
          <a:p>
            <a:pPr indent="0">
              <a:spcBef>
                <a:spcPts val="1800"/>
              </a:spcBef>
              <a:buNone/>
            </a:pPr>
            <a:r>
              <a:rPr lang="en-AU" sz="2600" b="1" dirty="0" smtClean="0"/>
              <a:t>Publications: </a:t>
            </a:r>
            <a:r>
              <a:rPr lang="en-AU" sz="2600" dirty="0" smtClean="0"/>
              <a:t>67 (58 C1, 9 E1)</a:t>
            </a:r>
          </a:p>
          <a:p>
            <a:pPr indent="0">
              <a:spcBef>
                <a:spcPts val="1800"/>
              </a:spcBef>
              <a:buNone/>
            </a:pPr>
            <a:r>
              <a:rPr lang="en-AU" sz="2600" b="1" dirty="0" smtClean="0"/>
              <a:t>Cat I – IV research funding: </a:t>
            </a:r>
            <a:r>
              <a:rPr lang="en-AU" sz="2600" dirty="0"/>
              <a:t>$</a:t>
            </a:r>
            <a:r>
              <a:rPr lang="en-AU" sz="2600" dirty="0" smtClean="0"/>
              <a:t>1.8 </a:t>
            </a:r>
            <a:r>
              <a:rPr lang="en-AU" sz="2600" dirty="0"/>
              <a:t>million </a:t>
            </a:r>
            <a:endParaRPr lang="en-AU" sz="2600" dirty="0" smtClean="0"/>
          </a:p>
          <a:p>
            <a:pPr indent="0">
              <a:spcBef>
                <a:spcPts val="1800"/>
              </a:spcBef>
              <a:buNone/>
            </a:pPr>
            <a:r>
              <a:rPr lang="en-AU" sz="2600" b="1" dirty="0" smtClean="0"/>
              <a:t>Students: </a:t>
            </a:r>
            <a:r>
              <a:rPr lang="en-AU" sz="2600" dirty="0" smtClean="0"/>
              <a:t>6 PhD conferred, 2 current, 14 honours</a:t>
            </a:r>
          </a:p>
          <a:p>
            <a:pPr indent="0">
              <a:spcBef>
                <a:spcPts val="1800"/>
              </a:spcBef>
              <a:buNone/>
            </a:pPr>
            <a:r>
              <a:rPr lang="en-AU" sz="2600" b="1" dirty="0" smtClean="0"/>
              <a:t>Teaching: </a:t>
            </a:r>
            <a:r>
              <a:rPr lang="en-AU" sz="2600" dirty="0" smtClean="0"/>
              <a:t>Practicum Coordinator 2008 – 2013</a:t>
            </a:r>
          </a:p>
          <a:p>
            <a:pPr indent="0">
              <a:spcBef>
                <a:spcPts val="1800"/>
              </a:spcBef>
              <a:buNone/>
              <a:tabLst>
                <a:tab pos="1257300" algn="l"/>
              </a:tabLst>
            </a:pPr>
            <a:r>
              <a:rPr lang="en-AU" sz="2600" dirty="0"/>
              <a:t>	</a:t>
            </a:r>
            <a:r>
              <a:rPr lang="en-AU" sz="2600" dirty="0" smtClean="0"/>
              <a:t>  Physical Training Unit Chair 2008 – 2016</a:t>
            </a:r>
          </a:p>
          <a:p>
            <a:pPr indent="0">
              <a:spcBef>
                <a:spcPts val="1800"/>
              </a:spcBef>
              <a:buNone/>
            </a:pPr>
            <a:r>
              <a:rPr lang="en-AU" sz="2600" b="1" dirty="0" smtClean="0"/>
              <a:t>Service: </a:t>
            </a:r>
            <a:r>
              <a:rPr lang="en-AU" sz="2600" dirty="0" smtClean="0"/>
              <a:t>HDR Coordinator 2012-2016</a:t>
            </a:r>
            <a:r>
              <a:rPr lang="en-AU" dirty="0" smtClean="0"/>
              <a:t>	</a:t>
            </a:r>
            <a:endParaRPr lang="en-A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7544" y="188640"/>
            <a:ext cx="8208912" cy="1009576"/>
          </a:xfrm>
        </p:spPr>
        <p:txBody>
          <a:bodyPr/>
          <a:lstStyle/>
          <a:p>
            <a:pPr algn="ctr"/>
            <a:r>
              <a:rPr lang="en-US" cap="none" dirty="0" smtClean="0"/>
              <a:t>My hats</a:t>
            </a:r>
            <a:r>
              <a:rPr lang="mr-IN" cap="none" dirty="0" smtClean="0"/>
              <a:t>…</a:t>
            </a:r>
            <a:endParaRPr lang="en-US" sz="6000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23" y="1340768"/>
            <a:ext cx="8928992" cy="5437418"/>
          </a:xfrm>
        </p:spPr>
        <p:txBody>
          <a:bodyPr>
            <a:normAutofit/>
          </a:bodyPr>
          <a:lstStyle/>
          <a:p>
            <a:pPr indent="0">
              <a:spcBef>
                <a:spcPts val="3000"/>
              </a:spcBef>
              <a:buNone/>
            </a:pPr>
            <a:r>
              <a:rPr lang="en-AU" sz="3200" b="1" dirty="0" smtClean="0">
                <a:latin typeface="Calibri"/>
                <a:cs typeface="Calibri"/>
              </a:rPr>
              <a:t>Unit Chair </a:t>
            </a:r>
          </a:p>
          <a:p>
            <a:pPr indent="0">
              <a:spcBef>
                <a:spcPts val="3000"/>
              </a:spcBef>
              <a:buNone/>
            </a:pPr>
            <a:r>
              <a:rPr lang="en-AU" sz="3200" b="1" dirty="0" smtClean="0">
                <a:latin typeface="Calibri"/>
                <a:cs typeface="Calibri"/>
              </a:rPr>
              <a:t>Practicum Co-Ordinator (2008 </a:t>
            </a:r>
            <a:r>
              <a:rPr lang="mr-IN" sz="3200" b="1" dirty="0" smtClean="0">
                <a:latin typeface="Calibri"/>
                <a:cs typeface="Calibri"/>
              </a:rPr>
              <a:t>–</a:t>
            </a:r>
            <a:r>
              <a:rPr lang="en-AU" sz="3200" b="1" dirty="0" smtClean="0">
                <a:latin typeface="Calibri"/>
                <a:cs typeface="Calibri"/>
              </a:rPr>
              <a:t> 2013)</a:t>
            </a:r>
          </a:p>
          <a:p>
            <a:pPr indent="0">
              <a:spcBef>
                <a:spcPts val="3000"/>
              </a:spcBef>
              <a:buNone/>
            </a:pPr>
            <a:r>
              <a:rPr lang="en-AU" sz="3200" b="1" dirty="0" smtClean="0">
                <a:latin typeface="Calibri"/>
                <a:cs typeface="Calibri"/>
              </a:rPr>
              <a:t>HDR &amp; Honours Research Supervisor </a:t>
            </a:r>
          </a:p>
          <a:p>
            <a:pPr indent="0">
              <a:spcBef>
                <a:spcPts val="3000"/>
              </a:spcBef>
              <a:buNone/>
            </a:pPr>
            <a:r>
              <a:rPr lang="en-AU" sz="3200" b="1" dirty="0" smtClean="0">
                <a:latin typeface="Calibri"/>
                <a:cs typeface="Calibri"/>
              </a:rPr>
              <a:t>HDR Coordinator (2013 - 2015)</a:t>
            </a:r>
          </a:p>
          <a:p>
            <a:pPr indent="0">
              <a:spcBef>
                <a:spcPts val="3000"/>
              </a:spcBef>
              <a:buNone/>
            </a:pPr>
            <a:r>
              <a:rPr lang="en-AU" sz="3200" b="1" dirty="0" smtClean="0">
                <a:latin typeface="Calibri"/>
                <a:cs typeface="Calibri"/>
              </a:rPr>
              <a:t>Research Leader</a:t>
            </a:r>
          </a:p>
          <a:p>
            <a:pPr indent="0">
              <a:spcBef>
                <a:spcPts val="3000"/>
              </a:spcBef>
              <a:buNone/>
            </a:pPr>
            <a:r>
              <a:rPr lang="en-AU" sz="3200" b="1" dirty="0" smtClean="0">
                <a:latin typeface="Calibri"/>
                <a:cs typeface="Calibri"/>
              </a:rPr>
              <a:t>Associate Head of School (2016 - )</a:t>
            </a:r>
            <a:endParaRPr lang="en-AU"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7668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2-01 at 4.07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4"/>
            <a:ext cx="9144000" cy="684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74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9512" y="188640"/>
            <a:ext cx="8208912" cy="1080120"/>
          </a:xfrm>
        </p:spPr>
        <p:txBody>
          <a:bodyPr/>
          <a:lstStyle/>
          <a:p>
            <a:r>
              <a:rPr lang="en-US" dirty="0" smtClean="0"/>
              <a:t>Unit </a:t>
            </a:r>
            <a:r>
              <a:rPr lang="en-US" dirty="0" err="1" smtClean="0"/>
              <a:t>CHair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80082" y="1196752"/>
            <a:ext cx="8208342" cy="1656184"/>
          </a:xfrm>
        </p:spPr>
        <p:txBody>
          <a:bodyPr>
            <a:noAutofit/>
          </a:bodyPr>
          <a:lstStyle/>
          <a:p>
            <a:pPr indent="0">
              <a:lnSpc>
                <a:spcPct val="120000"/>
              </a:lnSpc>
              <a:spcBef>
                <a:spcPts val="1776"/>
              </a:spcBef>
            </a:pPr>
            <a:r>
              <a:rPr lang="en-US" sz="2400" i="1" dirty="0" smtClean="0">
                <a:latin typeface="Calibri"/>
                <a:cs typeface="Calibri"/>
              </a:rPr>
              <a:t>“</a:t>
            </a:r>
            <a:r>
              <a:rPr lang="en-US" sz="2400" i="1" dirty="0" err="1" smtClean="0">
                <a:latin typeface="Calibri"/>
                <a:cs typeface="Calibri"/>
              </a:rPr>
              <a:t>Deakin</a:t>
            </a:r>
            <a:r>
              <a:rPr lang="en-US" sz="2400" i="1" dirty="0" smtClean="0">
                <a:latin typeface="Calibri"/>
                <a:cs typeface="Calibri"/>
              </a:rPr>
              <a:t> </a:t>
            </a:r>
            <a:r>
              <a:rPr lang="en-US" sz="2400" i="1" dirty="0">
                <a:latin typeface="Calibri"/>
                <a:cs typeface="Calibri"/>
              </a:rPr>
              <a:t>will be Australia’s premier university in driving the digital frontier </a:t>
            </a:r>
            <a:r>
              <a:rPr lang="en-US" sz="2400" i="1" dirty="0" smtClean="0">
                <a:latin typeface="Calibri"/>
                <a:cs typeface="Calibri"/>
              </a:rPr>
              <a:t>to</a:t>
            </a:r>
            <a:r>
              <a:rPr lang="en-AU" sz="2400" i="1" dirty="0">
                <a:latin typeface="Calibri"/>
                <a:cs typeface="Calibri"/>
              </a:rPr>
              <a:t> </a:t>
            </a:r>
            <a:r>
              <a:rPr lang="mr-IN" sz="2400" i="1" dirty="0" smtClean="0">
                <a:latin typeface="Calibri"/>
                <a:cs typeface="Calibri"/>
              </a:rPr>
              <a:t>…</a:t>
            </a:r>
            <a:r>
              <a:rPr lang="en-AU" sz="2400" i="1" dirty="0" smtClean="0">
                <a:latin typeface="Calibri"/>
                <a:cs typeface="Calibri"/>
              </a:rPr>
              <a:t>o</a:t>
            </a:r>
            <a:r>
              <a:rPr lang="en-US" sz="2400" i="1" dirty="0" err="1" smtClean="0">
                <a:latin typeface="Calibri"/>
                <a:cs typeface="Calibri"/>
              </a:rPr>
              <a:t>ffer</a:t>
            </a:r>
            <a:r>
              <a:rPr lang="en-US" sz="2400" i="1" dirty="0" smtClean="0">
                <a:latin typeface="Calibri"/>
                <a:cs typeface="Calibri"/>
              </a:rPr>
              <a:t> </a:t>
            </a:r>
            <a:r>
              <a:rPr lang="en-US" sz="2400" i="1" dirty="0">
                <a:latin typeface="Calibri"/>
                <a:cs typeface="Calibri"/>
              </a:rPr>
              <a:t>a brilliant education where you are and where </a:t>
            </a:r>
            <a:r>
              <a:rPr lang="en-US" sz="2400" i="1" dirty="0" smtClean="0">
                <a:latin typeface="Calibri"/>
                <a:cs typeface="Calibri"/>
              </a:rPr>
              <a:t>you want </a:t>
            </a:r>
            <a:r>
              <a:rPr lang="en-US" sz="2400" i="1" dirty="0">
                <a:latin typeface="Calibri"/>
                <a:cs typeface="Calibri"/>
              </a:rPr>
              <a:t>to </a:t>
            </a:r>
            <a:r>
              <a:rPr lang="en-US" sz="2400" i="1" dirty="0" smtClean="0">
                <a:latin typeface="Calibri"/>
                <a:cs typeface="Calibri"/>
              </a:rPr>
              <a:t>go</a:t>
            </a:r>
            <a:r>
              <a:rPr lang="mr-IN" sz="2400" i="1" dirty="0" smtClean="0">
                <a:latin typeface="Calibri"/>
                <a:cs typeface="Calibri"/>
              </a:rPr>
              <a:t>…</a:t>
            </a:r>
            <a:r>
              <a:rPr lang="en-AU" sz="2400" i="1" dirty="0" smtClean="0">
                <a:latin typeface="Calibri"/>
                <a:cs typeface="Calibri"/>
              </a:rPr>
              <a:t>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endParaRPr lang="en-US" sz="2400" dirty="0" smtClean="0"/>
          </a:p>
          <a:p>
            <a:pPr marL="522900" lvl="1" indent="-342900">
              <a:buFont typeface="Wingdings" charset="2"/>
              <a:buChar char="§"/>
            </a:pPr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95536" y="2924944"/>
            <a:ext cx="7848872" cy="3600400"/>
          </a:xfrm>
        </p:spPr>
        <p:txBody>
          <a:bodyPr>
            <a:normAutofit/>
          </a:bodyPr>
          <a:lstStyle/>
          <a:p>
            <a:pPr indent="0">
              <a:lnSpc>
                <a:spcPct val="120000"/>
              </a:lnSpc>
              <a:buNone/>
            </a:pPr>
            <a:r>
              <a:rPr lang="en-US" b="1" u="sng" dirty="0" smtClean="0">
                <a:latin typeface="Calibri"/>
                <a:cs typeface="Calibri"/>
              </a:rPr>
              <a:t>Premium cloud and located learning experience</a:t>
            </a:r>
            <a:endParaRPr lang="en-US" b="1" u="sng" dirty="0">
              <a:latin typeface="Calibri"/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latin typeface="Calibri"/>
                <a:cs typeface="Calibri"/>
              </a:rPr>
              <a:t>Flipped classroom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Calibri"/>
                <a:cs typeface="Calibri"/>
              </a:rPr>
              <a:t>Learning materials pre-supplied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via LMS</a:t>
            </a:r>
          </a:p>
          <a:p>
            <a:pPr>
              <a:lnSpc>
                <a:spcPct val="120000"/>
              </a:lnSpc>
            </a:pPr>
            <a:r>
              <a:rPr lang="en-US" u="sng" dirty="0" smtClean="0">
                <a:latin typeface="Calibri"/>
                <a:cs typeface="Calibri"/>
              </a:rPr>
              <a:t>On-campus: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>
                <a:latin typeface="Calibri"/>
                <a:cs typeface="Calibri"/>
              </a:rPr>
              <a:t>Individual assessment of understanding</a:t>
            </a:r>
          </a:p>
          <a:p>
            <a:pPr lvl="1">
              <a:lnSpc>
                <a:spcPct val="100000"/>
              </a:lnSpc>
              <a:spcBef>
                <a:spcPts val="1176"/>
              </a:spcBef>
            </a:pPr>
            <a:r>
              <a:rPr lang="en-US" sz="2400" dirty="0" smtClean="0">
                <a:latin typeface="Calibri"/>
                <a:cs typeface="Calibri"/>
              </a:rPr>
              <a:t>Team-based application of knowledge </a:t>
            </a:r>
            <a:r>
              <a:rPr lang="mr-IN" sz="2400" dirty="0" smtClean="0">
                <a:latin typeface="Calibri"/>
                <a:cs typeface="Calibri"/>
              </a:rPr>
              <a:t>–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br>
              <a:rPr lang="en-US" sz="2400" dirty="0" smtClean="0">
                <a:latin typeface="Calibri"/>
                <a:cs typeface="Calibri"/>
              </a:rPr>
            </a:br>
            <a:r>
              <a:rPr lang="en-US" sz="2400" dirty="0" smtClean="0">
                <a:latin typeface="Calibri"/>
                <a:cs typeface="Calibri"/>
              </a:rPr>
              <a:t>writing training programs under time pressure</a:t>
            </a: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5" name="Picture 4" descr="Screen Shot 2016-12-01 at 4.03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-27384"/>
            <a:ext cx="1547664" cy="119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12-01 at 4.03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-27384"/>
            <a:ext cx="1547664" cy="1191028"/>
          </a:xfrm>
          <a:prstGeom prst="rect">
            <a:avLst/>
          </a:prstGeom>
        </p:spPr>
      </p:pic>
      <p:pic>
        <p:nvPicPr>
          <p:cNvPr id="12" name="Picture 11" descr="Screen Shot 2016-12-02 at 6.35.55 a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5" r="11332"/>
          <a:stretch/>
        </p:blipFill>
        <p:spPr>
          <a:xfrm>
            <a:off x="899592" y="3353679"/>
            <a:ext cx="5853829" cy="3504321"/>
          </a:xfrm>
          <a:prstGeom prst="rect">
            <a:avLst/>
          </a:prstGeom>
        </p:spPr>
      </p:pic>
      <p:pic>
        <p:nvPicPr>
          <p:cNvPr id="13" name="Picture 12" descr="Screen Shot 2016-12-02 at 6.37.5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6632"/>
            <a:ext cx="2414587" cy="2808312"/>
          </a:xfrm>
          <a:prstGeom prst="rect">
            <a:avLst/>
          </a:prstGeom>
        </p:spPr>
      </p:pic>
      <p:pic>
        <p:nvPicPr>
          <p:cNvPr id="14" name="Picture 13" descr="Screen Shot 2016-12-02 at 6.38.13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6632"/>
            <a:ext cx="2373093" cy="2808312"/>
          </a:xfrm>
          <a:prstGeom prst="rect">
            <a:avLst/>
          </a:prstGeom>
        </p:spPr>
      </p:pic>
      <p:pic>
        <p:nvPicPr>
          <p:cNvPr id="15" name="Picture 14" descr="Screen Shot 2016-12-02 at 6.39.35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6632"/>
            <a:ext cx="2016224" cy="2808312"/>
          </a:xfrm>
          <a:prstGeom prst="rect">
            <a:avLst/>
          </a:prstGeom>
        </p:spPr>
      </p:pic>
      <p:pic>
        <p:nvPicPr>
          <p:cNvPr id="16" name="Picture 15" descr="Screen Shot 2016-12-02 at 6.40.31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6632"/>
            <a:ext cx="194421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74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9512" y="188640"/>
            <a:ext cx="8208912" cy="1080120"/>
          </a:xfrm>
        </p:spPr>
        <p:txBody>
          <a:bodyPr/>
          <a:lstStyle/>
          <a:p>
            <a:r>
              <a:rPr lang="en-US" dirty="0" smtClean="0"/>
              <a:t>HDR Supervisor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80082" y="1268760"/>
            <a:ext cx="8496374" cy="1440160"/>
          </a:xfrm>
        </p:spPr>
        <p:txBody>
          <a:bodyPr>
            <a:noAutofit/>
          </a:bodyPr>
          <a:lstStyle/>
          <a:p>
            <a:pPr indent="0">
              <a:lnSpc>
                <a:spcPct val="120000"/>
              </a:lnSpc>
              <a:spcBef>
                <a:spcPts val="1776"/>
              </a:spcBef>
            </a:pPr>
            <a:r>
              <a:rPr lang="en-US" sz="2400" i="1" dirty="0" smtClean="0">
                <a:latin typeface="Calibri"/>
                <a:cs typeface="Calibri"/>
              </a:rPr>
              <a:t>“</a:t>
            </a:r>
            <a:r>
              <a:rPr lang="en-US" sz="2400" i="1" dirty="0" err="1" smtClean="0">
                <a:latin typeface="Calibri"/>
                <a:cs typeface="Calibri"/>
              </a:rPr>
              <a:t>Deakin</a:t>
            </a:r>
            <a:r>
              <a:rPr lang="en-US" sz="2400" i="1" dirty="0" smtClean="0">
                <a:latin typeface="Calibri"/>
                <a:cs typeface="Calibri"/>
              </a:rPr>
              <a:t> will</a:t>
            </a:r>
            <a:r>
              <a:rPr lang="mr-IN" sz="2400" i="1" dirty="0" smtClean="0">
                <a:latin typeface="Calibri"/>
                <a:cs typeface="Calibri"/>
              </a:rPr>
              <a:t>…</a:t>
            </a:r>
            <a:r>
              <a:rPr lang="en-US" sz="2400" i="1" dirty="0" smtClean="0">
                <a:latin typeface="Calibri"/>
                <a:cs typeface="Calibri"/>
              </a:rPr>
              <a:t>make </a:t>
            </a:r>
            <a:r>
              <a:rPr lang="en-US" sz="2400" i="1" dirty="0">
                <a:latin typeface="Calibri"/>
                <a:cs typeface="Calibri"/>
              </a:rPr>
              <a:t>a difference through world-class </a:t>
            </a:r>
            <a:r>
              <a:rPr lang="en-US" sz="2400" i="1" dirty="0" smtClean="0">
                <a:latin typeface="Calibri"/>
                <a:cs typeface="Calibri"/>
              </a:rPr>
              <a:t>innovation and </a:t>
            </a:r>
            <a:r>
              <a:rPr lang="en-US" sz="2400" i="1" dirty="0">
                <a:latin typeface="Calibri"/>
                <a:cs typeface="Calibri"/>
              </a:rPr>
              <a:t>research </a:t>
            </a:r>
            <a:r>
              <a:rPr lang="en-US" sz="2400" i="1" dirty="0" smtClean="0">
                <a:latin typeface="Calibri"/>
                <a:cs typeface="Calibri"/>
              </a:rPr>
              <a:t>that </a:t>
            </a:r>
            <a:r>
              <a:rPr lang="en-US" sz="2400" i="1" dirty="0">
                <a:latin typeface="Calibri"/>
                <a:cs typeface="Calibri"/>
              </a:rPr>
              <a:t>makes a difference to the communities we serve.</a:t>
            </a:r>
            <a:r>
              <a:rPr lang="en-AU" sz="2400" i="1" dirty="0" smtClean="0">
                <a:latin typeface="Calibri"/>
                <a:cs typeface="Calibri"/>
              </a:rPr>
              <a:t>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95536" y="2996952"/>
            <a:ext cx="7848872" cy="3240360"/>
          </a:xfrm>
        </p:spPr>
        <p:txBody>
          <a:bodyPr>
            <a:normAutofit/>
          </a:bodyPr>
          <a:lstStyle/>
          <a:p>
            <a:pPr indent="0">
              <a:lnSpc>
                <a:spcPct val="120000"/>
              </a:lnSpc>
              <a:buNone/>
            </a:pPr>
            <a:r>
              <a:rPr lang="en-US" b="1" u="sng" dirty="0">
                <a:latin typeface="Calibri"/>
                <a:cs typeface="Calibri"/>
              </a:rPr>
              <a:t>Grow research capacity, depth and </a:t>
            </a:r>
            <a:r>
              <a:rPr lang="en-US" b="1" u="sng" dirty="0" smtClean="0">
                <a:latin typeface="Calibri"/>
                <a:cs typeface="Calibri"/>
              </a:rPr>
              <a:t>breadth</a:t>
            </a:r>
            <a:endParaRPr lang="en-US" b="1" u="sng" dirty="0">
              <a:latin typeface="Calibri"/>
              <a:cs typeface="Calibri"/>
            </a:endParaRPr>
          </a:p>
          <a:p>
            <a:pPr marL="342900" indent="-342900">
              <a:lnSpc>
                <a:spcPct val="120000"/>
              </a:lnSpc>
            </a:pPr>
            <a:r>
              <a:rPr lang="en-US" b="1" dirty="0" smtClean="0">
                <a:latin typeface="Calibri"/>
                <a:cs typeface="Calibri"/>
              </a:rPr>
              <a:t>Foster student autonomy</a:t>
            </a:r>
          </a:p>
          <a:p>
            <a:pPr marL="342900" indent="-342900">
              <a:lnSpc>
                <a:spcPct val="120000"/>
              </a:lnSpc>
            </a:pPr>
            <a:r>
              <a:rPr lang="en-US" b="1" dirty="0" smtClean="0">
                <a:latin typeface="Calibri"/>
                <a:cs typeface="Calibri"/>
              </a:rPr>
              <a:t>School &amp; industry engagement</a:t>
            </a:r>
          </a:p>
          <a:p>
            <a:pPr marL="342900" indent="-342900">
              <a:lnSpc>
                <a:spcPct val="120000"/>
              </a:lnSpc>
            </a:pPr>
            <a:r>
              <a:rPr lang="en-US" b="1" dirty="0" smtClean="0">
                <a:latin typeface="Calibri"/>
                <a:cs typeface="Calibri"/>
              </a:rPr>
              <a:t>Research dissemination</a:t>
            </a:r>
          </a:p>
          <a:p>
            <a:pPr marL="342900" indent="-342900">
              <a:lnSpc>
                <a:spcPct val="120000"/>
              </a:lnSpc>
            </a:pPr>
            <a:r>
              <a:rPr lang="en-US" b="1" dirty="0" smtClean="0">
                <a:latin typeface="Calibri"/>
                <a:cs typeface="Calibri"/>
              </a:rPr>
              <a:t>Strategic decision making re: publication targets, conference attendance and non-PhD work</a:t>
            </a:r>
          </a:p>
        </p:txBody>
      </p:sp>
      <p:pic>
        <p:nvPicPr>
          <p:cNvPr id="6" name="Picture 5" descr="Screen Shot 2016-12-01 at 4.05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546" y="7371"/>
            <a:ext cx="1510453" cy="12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35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12-01 at 4.05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546" y="7371"/>
            <a:ext cx="1510453" cy="1261389"/>
          </a:xfrm>
          <a:prstGeom prst="rect">
            <a:avLst/>
          </a:prstGeom>
        </p:spPr>
      </p:pic>
      <p:pic>
        <p:nvPicPr>
          <p:cNvPr id="9" name="Picture 8" descr="Screen Shot 2016-12-01 at 6.17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640"/>
            <a:ext cx="6192688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34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9512" y="188640"/>
            <a:ext cx="8208912" cy="1080120"/>
          </a:xfrm>
        </p:spPr>
        <p:txBody>
          <a:bodyPr/>
          <a:lstStyle/>
          <a:p>
            <a:r>
              <a:rPr lang="en-US" dirty="0" smtClean="0"/>
              <a:t>HDR Supervisor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51520" y="2636912"/>
            <a:ext cx="7848872" cy="4032448"/>
          </a:xfrm>
        </p:spPr>
        <p:txBody>
          <a:bodyPr>
            <a:normAutofit lnSpcReduction="10000"/>
          </a:bodyPr>
          <a:lstStyle/>
          <a:p>
            <a:pPr indent="0">
              <a:lnSpc>
                <a:spcPct val="120000"/>
              </a:lnSpc>
              <a:buNone/>
            </a:pPr>
            <a:r>
              <a:rPr lang="en-US" sz="2800" b="1" dirty="0" smtClean="0">
                <a:solidFill>
                  <a:srgbClr val="0DFF7A"/>
                </a:solidFill>
                <a:latin typeface="Calibri"/>
                <a:cs typeface="Calibri"/>
              </a:rPr>
              <a:t>Publishing</a:t>
            </a:r>
          </a:p>
          <a:p>
            <a:pPr marL="342900" indent="-342900">
              <a:lnSpc>
                <a:spcPct val="120000"/>
              </a:lnSpc>
            </a:pPr>
            <a:r>
              <a:rPr lang="en-US" sz="2800" b="1" dirty="0" smtClean="0">
                <a:latin typeface="Calibri"/>
                <a:cs typeface="Calibri"/>
              </a:rPr>
              <a:t>≥ 3 publications @ graduation</a:t>
            </a:r>
          </a:p>
          <a:p>
            <a:pPr marL="342900" indent="-342900">
              <a:lnSpc>
                <a:spcPct val="120000"/>
              </a:lnSpc>
              <a:spcBef>
                <a:spcPts val="1224"/>
              </a:spcBef>
            </a:pPr>
            <a:r>
              <a:rPr lang="en-US" sz="2800" b="1" dirty="0" smtClean="0">
                <a:latin typeface="Calibri"/>
                <a:cs typeface="Calibri"/>
              </a:rPr>
              <a:t>Improved examination results</a:t>
            </a:r>
          </a:p>
          <a:p>
            <a:pPr marL="342900" indent="-342900">
              <a:lnSpc>
                <a:spcPct val="120000"/>
              </a:lnSpc>
              <a:spcBef>
                <a:spcPts val="1224"/>
              </a:spcBef>
            </a:pPr>
            <a:r>
              <a:rPr lang="en-US" sz="2800" b="1" dirty="0" smtClean="0">
                <a:latin typeface="Calibri"/>
                <a:cs typeface="Calibri"/>
              </a:rPr>
              <a:t>Internal awards during candidature</a:t>
            </a:r>
          </a:p>
          <a:p>
            <a:pPr marL="342900" indent="-342900">
              <a:lnSpc>
                <a:spcPct val="120000"/>
              </a:lnSpc>
              <a:spcBef>
                <a:spcPts val="1224"/>
              </a:spcBef>
            </a:pPr>
            <a:r>
              <a:rPr lang="en-US" sz="2800" b="1" dirty="0" smtClean="0">
                <a:latin typeface="Calibri"/>
                <a:cs typeface="Calibri"/>
              </a:rPr>
              <a:t>Job competition</a:t>
            </a:r>
          </a:p>
          <a:p>
            <a:pPr marL="702900" lvl="1" indent="-342900">
              <a:lnSpc>
                <a:spcPct val="120000"/>
              </a:lnSpc>
            </a:pPr>
            <a:r>
              <a:rPr lang="en-US" sz="2200" b="1" dirty="0" smtClean="0">
                <a:latin typeface="Calibri"/>
                <a:cs typeface="Calibri"/>
              </a:rPr>
              <a:t>Fellowship applications</a:t>
            </a:r>
          </a:p>
          <a:p>
            <a:pPr marL="702900" lvl="1" indent="-342900">
              <a:lnSpc>
                <a:spcPct val="120000"/>
              </a:lnSpc>
            </a:pPr>
            <a:r>
              <a:rPr lang="en-US" sz="2200" b="1" dirty="0" smtClean="0">
                <a:latin typeface="Calibri"/>
                <a:cs typeface="Calibri"/>
              </a:rPr>
              <a:t>Teaching and Research positions</a:t>
            </a:r>
          </a:p>
        </p:txBody>
      </p:sp>
      <p:pic>
        <p:nvPicPr>
          <p:cNvPr id="6" name="Picture 5" descr="Screen Shot 2016-12-01 at 4.05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562" y="0"/>
            <a:ext cx="1510453" cy="1261389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80082" y="1412776"/>
            <a:ext cx="8496374" cy="1296144"/>
          </a:xfrm>
        </p:spPr>
        <p:txBody>
          <a:bodyPr>
            <a:noAutofit/>
          </a:bodyPr>
          <a:lstStyle/>
          <a:p>
            <a:pPr indent="0">
              <a:lnSpc>
                <a:spcPct val="120000"/>
              </a:lnSpc>
              <a:spcBef>
                <a:spcPts val="1776"/>
              </a:spcBef>
            </a:pPr>
            <a:r>
              <a:rPr lang="en-US" sz="2400" i="1" dirty="0" smtClean="0">
                <a:latin typeface="Calibri"/>
                <a:cs typeface="Calibri"/>
              </a:rPr>
              <a:t>“</a:t>
            </a:r>
            <a:r>
              <a:rPr lang="en-US" sz="2400" i="1" dirty="0" err="1" smtClean="0">
                <a:latin typeface="Calibri"/>
                <a:cs typeface="Calibri"/>
              </a:rPr>
              <a:t>Deakin</a:t>
            </a:r>
            <a:r>
              <a:rPr lang="en-US" sz="2400" i="1" dirty="0" smtClean="0">
                <a:latin typeface="Calibri"/>
                <a:cs typeface="Calibri"/>
              </a:rPr>
              <a:t> will</a:t>
            </a:r>
            <a:r>
              <a:rPr lang="mr-IN" sz="2400" i="1" dirty="0" smtClean="0">
                <a:latin typeface="Calibri"/>
                <a:cs typeface="Calibri"/>
              </a:rPr>
              <a:t>…</a:t>
            </a:r>
            <a:r>
              <a:rPr lang="en-AU" sz="2400" i="1" dirty="0">
                <a:latin typeface="Calibri"/>
                <a:cs typeface="Calibri"/>
              </a:rPr>
              <a:t>e</a:t>
            </a:r>
            <a:r>
              <a:rPr lang="en-US" sz="2400" i="1" dirty="0" err="1" smtClean="0">
                <a:latin typeface="Calibri"/>
                <a:cs typeface="Calibri"/>
              </a:rPr>
              <a:t>mpower</a:t>
            </a:r>
            <a:r>
              <a:rPr lang="en-US" sz="2400" i="1" dirty="0" smtClean="0">
                <a:latin typeface="Calibri"/>
                <a:cs typeface="Calibri"/>
              </a:rPr>
              <a:t> </a:t>
            </a:r>
            <a:r>
              <a:rPr lang="en-US" sz="2400" i="1" dirty="0">
                <a:latin typeface="Calibri"/>
                <a:cs typeface="Calibri"/>
              </a:rPr>
              <a:t>learners for the jobs and skills of the </a:t>
            </a:r>
            <a:r>
              <a:rPr lang="en-US" sz="2400" i="1" dirty="0" smtClean="0">
                <a:latin typeface="Calibri"/>
                <a:cs typeface="Calibri"/>
              </a:rPr>
              <a:t>future</a:t>
            </a:r>
            <a:r>
              <a:rPr lang="en-US" sz="2400" i="1" dirty="0">
                <a:latin typeface="Calibri"/>
                <a:cs typeface="Calibri"/>
              </a:rPr>
              <a:t> </a:t>
            </a:r>
            <a:r>
              <a:rPr lang="en-US" sz="2400" i="1" u="sng" dirty="0" smtClean="0">
                <a:latin typeface="Calibri"/>
                <a:cs typeface="Calibri"/>
              </a:rPr>
              <a:t>an</a:t>
            </a:r>
            <a:r>
              <a:rPr lang="en-US" sz="2400" i="1" dirty="0" smtClean="0">
                <a:latin typeface="Calibri"/>
                <a:cs typeface="Calibri"/>
              </a:rPr>
              <a:t>d make a difference through world class research”</a:t>
            </a:r>
            <a:endParaRPr lang="en-AU" sz="2400" i="1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3876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-corp-4-3-blue-calibri">
  <a:themeElements>
    <a:clrScheme name="Black hyperlink">
      <a:dk1>
        <a:srgbClr val="F79625"/>
      </a:dk1>
      <a:lt1>
        <a:sysClr val="window" lastClr="FFFFFF"/>
      </a:lt1>
      <a:dk2>
        <a:srgbClr val="068DA4"/>
      </a:dk2>
      <a:lt2>
        <a:srgbClr val="B0BB67"/>
      </a:lt2>
      <a:accent1>
        <a:srgbClr val="FFFFFF"/>
      </a:accent1>
      <a:accent2>
        <a:srgbClr val="000000"/>
      </a:accent2>
      <a:accent3>
        <a:srgbClr val="B0BB67"/>
      </a:accent3>
      <a:accent4>
        <a:srgbClr val="F79625"/>
      </a:accent4>
      <a:accent5>
        <a:srgbClr val="068DA4"/>
      </a:accent5>
      <a:accent6>
        <a:srgbClr val="D1D2D4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DU colours with white hyperlink">
      <a:dk1>
        <a:srgbClr val="F79625"/>
      </a:dk1>
      <a:lt1>
        <a:sysClr val="window" lastClr="FFFFFF"/>
      </a:lt1>
      <a:dk2>
        <a:srgbClr val="068DA4"/>
      </a:dk2>
      <a:lt2>
        <a:srgbClr val="B0BB67"/>
      </a:lt2>
      <a:accent1>
        <a:srgbClr val="FFFFFF"/>
      </a:accent1>
      <a:accent2>
        <a:srgbClr val="000000"/>
      </a:accent2>
      <a:accent3>
        <a:srgbClr val="B0BB67"/>
      </a:accent3>
      <a:accent4>
        <a:srgbClr val="F79625"/>
      </a:accent4>
      <a:accent5>
        <a:srgbClr val="068DA4"/>
      </a:accent5>
      <a:accent6>
        <a:srgbClr val="D1D2D4"/>
      </a:accent6>
      <a:hlink>
        <a:srgbClr val="FFFFFF"/>
      </a:hlink>
      <a:folHlink>
        <a:srgbClr val="FFFFFF"/>
      </a:folHlink>
    </a:clrScheme>
    <a:fontScheme name="Deakin Wordy">
      <a:majorFont>
        <a:latin typeface="WordyBlack"/>
        <a:ea typeface=""/>
        <a:cs typeface=""/>
      </a:majorFont>
      <a:minorFont>
        <a:latin typeface="Wordy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Black hyperlink">
      <a:dk1>
        <a:srgbClr val="F79625"/>
      </a:dk1>
      <a:lt1>
        <a:sysClr val="window" lastClr="FFFFFF"/>
      </a:lt1>
      <a:dk2>
        <a:srgbClr val="068DA4"/>
      </a:dk2>
      <a:lt2>
        <a:srgbClr val="B0BB67"/>
      </a:lt2>
      <a:accent1>
        <a:srgbClr val="FFFFFF"/>
      </a:accent1>
      <a:accent2>
        <a:srgbClr val="000000"/>
      </a:accent2>
      <a:accent3>
        <a:srgbClr val="B0BB67"/>
      </a:accent3>
      <a:accent4>
        <a:srgbClr val="F79625"/>
      </a:accent4>
      <a:accent5>
        <a:srgbClr val="068DA4"/>
      </a:accent5>
      <a:accent6>
        <a:srgbClr val="D1D2D4"/>
      </a:accent6>
      <a:hlink>
        <a:srgbClr val="000000"/>
      </a:hlink>
      <a:folHlink>
        <a:srgbClr val="000000"/>
      </a:folHlink>
    </a:clrScheme>
    <a:fontScheme name="Deakin Wordy">
      <a:majorFont>
        <a:latin typeface="WordyBlack"/>
        <a:ea typeface=""/>
        <a:cs typeface=""/>
      </a:majorFont>
      <a:minorFont>
        <a:latin typeface="Wordy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Theme">
  <a:themeElements>
    <a:clrScheme name="DU colours with white hyperlink">
      <a:dk1>
        <a:srgbClr val="F79625"/>
      </a:dk1>
      <a:lt1>
        <a:sysClr val="window" lastClr="FFFFFF"/>
      </a:lt1>
      <a:dk2>
        <a:srgbClr val="068DA4"/>
      </a:dk2>
      <a:lt2>
        <a:srgbClr val="B0BB67"/>
      </a:lt2>
      <a:accent1>
        <a:srgbClr val="FFFFFF"/>
      </a:accent1>
      <a:accent2>
        <a:srgbClr val="000000"/>
      </a:accent2>
      <a:accent3>
        <a:srgbClr val="B0BB67"/>
      </a:accent3>
      <a:accent4>
        <a:srgbClr val="F79625"/>
      </a:accent4>
      <a:accent5>
        <a:srgbClr val="068DA4"/>
      </a:accent5>
      <a:accent6>
        <a:srgbClr val="D1D2D4"/>
      </a:accent6>
      <a:hlink>
        <a:srgbClr val="FFFFFF"/>
      </a:hlink>
      <a:folHlink>
        <a:srgbClr val="FFFFFF"/>
      </a:folHlink>
    </a:clrScheme>
    <a:fontScheme name="Deakin Wordy">
      <a:majorFont>
        <a:latin typeface="WordyBlack"/>
        <a:ea typeface=""/>
        <a:cs typeface=""/>
      </a:majorFont>
      <a:minorFont>
        <a:latin typeface="Wordy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Office Theme">
  <a:themeElements>
    <a:clrScheme name="DU colours with white hyperlink">
      <a:dk1>
        <a:srgbClr val="F79625"/>
      </a:dk1>
      <a:lt1>
        <a:sysClr val="window" lastClr="FFFFFF"/>
      </a:lt1>
      <a:dk2>
        <a:srgbClr val="068DA4"/>
      </a:dk2>
      <a:lt2>
        <a:srgbClr val="B0BB67"/>
      </a:lt2>
      <a:accent1>
        <a:srgbClr val="FFFFFF"/>
      </a:accent1>
      <a:accent2>
        <a:srgbClr val="000000"/>
      </a:accent2>
      <a:accent3>
        <a:srgbClr val="B0BB67"/>
      </a:accent3>
      <a:accent4>
        <a:srgbClr val="F79625"/>
      </a:accent4>
      <a:accent5>
        <a:srgbClr val="068DA4"/>
      </a:accent5>
      <a:accent6>
        <a:srgbClr val="D1D2D4"/>
      </a:accent6>
      <a:hlink>
        <a:srgbClr val="FFFFFF"/>
      </a:hlink>
      <a:folHlink>
        <a:srgbClr val="FFFFFF"/>
      </a:folHlink>
    </a:clrScheme>
    <a:fontScheme name="Deakin Wordy">
      <a:majorFont>
        <a:latin typeface="WordyBlack"/>
        <a:ea typeface=""/>
        <a:cs typeface=""/>
      </a:majorFont>
      <a:minorFont>
        <a:latin typeface="Wordy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presentation-corp-4-3-blue-calibri</Template>
  <TotalTime>1628</TotalTime>
  <Words>555</Words>
  <Application>Microsoft Macintosh PowerPoint</Application>
  <PresentationFormat>On-screen Show (4:3)</PresentationFormat>
  <Paragraphs>116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presentation-corp-4-3-blue-calibri</vt:lpstr>
      <vt:lpstr>Office Theme</vt:lpstr>
      <vt:lpstr>6_Office Theme</vt:lpstr>
      <vt:lpstr>8_Office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Deakin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Aisbett</dc:creator>
  <cp:lastModifiedBy>Brad Aisbett</cp:lastModifiedBy>
  <cp:revision>48</cp:revision>
  <cp:lastPrinted>2016-02-05T05:19:26Z</cp:lastPrinted>
  <dcterms:created xsi:type="dcterms:W3CDTF">2016-02-05T02:10:13Z</dcterms:created>
  <dcterms:modified xsi:type="dcterms:W3CDTF">2016-12-01T20:09:30Z</dcterms:modified>
</cp:coreProperties>
</file>