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15" r:id="rId2"/>
  </p:sldMasterIdLst>
  <p:notesMasterIdLst>
    <p:notesMasterId r:id="rId15"/>
  </p:notesMasterIdLst>
  <p:sldIdLst>
    <p:sldId id="256" r:id="rId3"/>
    <p:sldId id="260" r:id="rId4"/>
    <p:sldId id="261" r:id="rId5"/>
    <p:sldId id="262" r:id="rId6"/>
    <p:sldId id="266" r:id="rId7"/>
    <p:sldId id="267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1" d="100"/>
          <a:sy n="81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8AF2BE-F49A-4623-93C9-10E8ED0E9ABC}" type="doc">
      <dgm:prSet loTypeId="urn:microsoft.com/office/officeart/2005/8/layout/gear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E4E240F9-1DA8-4AF3-AA72-3A8B9A38EC51}">
      <dgm:prSet phldrT="[Text]" custT="1"/>
      <dgm:spPr/>
      <dgm:t>
        <a:bodyPr/>
        <a:lstStyle/>
        <a:p>
          <a:r>
            <a:rPr lang="en-AU" sz="2400" b="1" dirty="0" smtClean="0"/>
            <a:t>Research support team</a:t>
          </a:r>
        </a:p>
        <a:p>
          <a:r>
            <a:rPr lang="en-AU" sz="1400" dirty="0" smtClean="0"/>
            <a:t>- manage, develop, deliver and evaluate targeted services</a:t>
          </a:r>
          <a:endParaRPr lang="en-AU" sz="1400" dirty="0"/>
        </a:p>
      </dgm:t>
    </dgm:pt>
    <dgm:pt modelId="{BDEF17D7-53C7-46F3-B05B-0FBFCBF477CD}" type="parTrans" cxnId="{30E2D45F-D3C8-4EAF-BF7A-1BAE20B03A3C}">
      <dgm:prSet/>
      <dgm:spPr/>
      <dgm:t>
        <a:bodyPr/>
        <a:lstStyle/>
        <a:p>
          <a:endParaRPr lang="en-AU"/>
        </a:p>
      </dgm:t>
    </dgm:pt>
    <dgm:pt modelId="{354603CE-892D-40B5-816D-7804A8AE3E4F}" type="sibTrans" cxnId="{30E2D45F-D3C8-4EAF-BF7A-1BAE20B03A3C}">
      <dgm:prSet/>
      <dgm:spPr/>
      <dgm:t>
        <a:bodyPr/>
        <a:lstStyle/>
        <a:p>
          <a:endParaRPr lang="en-AU"/>
        </a:p>
      </dgm:t>
    </dgm:pt>
    <dgm:pt modelId="{0E95A27E-DA75-4E5F-83A1-DC211AE55560}">
      <dgm:prSet phldrT="[Text]" custT="1"/>
      <dgm:spPr/>
      <dgm:t>
        <a:bodyPr/>
        <a:lstStyle/>
        <a:p>
          <a:r>
            <a:rPr lang="en-AU" sz="1400" dirty="0" smtClean="0"/>
            <a:t>Manager</a:t>
          </a:r>
          <a:endParaRPr lang="en-AU" sz="1400" dirty="0"/>
        </a:p>
      </dgm:t>
    </dgm:pt>
    <dgm:pt modelId="{BD4715AA-67BB-44CC-BF70-FCE26A85DD2F}" type="parTrans" cxnId="{AF273DAF-37A0-44D6-958F-18E6242AE976}">
      <dgm:prSet/>
      <dgm:spPr/>
      <dgm:t>
        <a:bodyPr/>
        <a:lstStyle/>
        <a:p>
          <a:endParaRPr lang="en-AU"/>
        </a:p>
      </dgm:t>
    </dgm:pt>
    <dgm:pt modelId="{70F9AAE6-9923-417C-96B8-D5EA6F92435E}" type="sibTrans" cxnId="{AF273DAF-37A0-44D6-958F-18E6242AE976}">
      <dgm:prSet/>
      <dgm:spPr/>
      <dgm:t>
        <a:bodyPr/>
        <a:lstStyle/>
        <a:p>
          <a:endParaRPr lang="en-AU"/>
        </a:p>
      </dgm:t>
    </dgm:pt>
    <dgm:pt modelId="{96440D8E-B9A3-43ED-8AF1-FED18F87D928}">
      <dgm:prSet custT="1"/>
      <dgm:spPr/>
      <dgm:t>
        <a:bodyPr/>
        <a:lstStyle/>
        <a:p>
          <a:r>
            <a:rPr lang="en-AU" sz="1600" dirty="0" smtClean="0"/>
            <a:t>Manager</a:t>
          </a:r>
          <a:endParaRPr lang="en-AU" sz="1600" dirty="0"/>
        </a:p>
      </dgm:t>
    </dgm:pt>
    <dgm:pt modelId="{7C676667-906B-4F17-8387-022634037E44}" type="parTrans" cxnId="{15898879-653F-40CD-9CF0-454F7E726234}">
      <dgm:prSet/>
      <dgm:spPr/>
      <dgm:t>
        <a:bodyPr/>
        <a:lstStyle/>
        <a:p>
          <a:endParaRPr lang="en-AU"/>
        </a:p>
      </dgm:t>
    </dgm:pt>
    <dgm:pt modelId="{6160D92C-90C9-425D-A358-505E5904D43D}" type="sibTrans" cxnId="{15898879-653F-40CD-9CF0-454F7E726234}">
      <dgm:prSet/>
      <dgm:spPr/>
      <dgm:t>
        <a:bodyPr/>
        <a:lstStyle/>
        <a:p>
          <a:endParaRPr lang="en-AU"/>
        </a:p>
      </dgm:t>
    </dgm:pt>
    <dgm:pt modelId="{CE8351DF-A986-4EC0-AC26-61B86B975A97}">
      <dgm:prSet/>
      <dgm:spPr/>
      <dgm:t>
        <a:bodyPr/>
        <a:lstStyle/>
        <a:p>
          <a:endParaRPr lang="en-AU" sz="700" dirty="0"/>
        </a:p>
      </dgm:t>
    </dgm:pt>
    <dgm:pt modelId="{EFFBD4B2-7727-436A-A968-A6D8DE07C52E}" type="parTrans" cxnId="{6437D5F3-704A-4C9F-A623-17760001224F}">
      <dgm:prSet/>
      <dgm:spPr/>
      <dgm:t>
        <a:bodyPr/>
        <a:lstStyle/>
        <a:p>
          <a:endParaRPr lang="en-AU"/>
        </a:p>
      </dgm:t>
    </dgm:pt>
    <dgm:pt modelId="{07DA6ACF-FD58-4C1B-B6B4-09D2ED524EF8}" type="sibTrans" cxnId="{6437D5F3-704A-4C9F-A623-17760001224F}">
      <dgm:prSet/>
      <dgm:spPr/>
      <dgm:t>
        <a:bodyPr/>
        <a:lstStyle/>
        <a:p>
          <a:endParaRPr lang="en-AU"/>
        </a:p>
      </dgm:t>
    </dgm:pt>
    <dgm:pt modelId="{47390F7E-6B27-4B85-BFCC-3845CC24B1D9}">
      <dgm:prSet custT="1"/>
      <dgm:spPr/>
      <dgm:t>
        <a:bodyPr/>
        <a:lstStyle/>
        <a:p>
          <a:r>
            <a:rPr lang="en-AU" sz="1600" dirty="0" smtClean="0"/>
            <a:t>2 specialist Research Librarians</a:t>
          </a:r>
          <a:endParaRPr lang="en-AU" sz="1600" dirty="0"/>
        </a:p>
      </dgm:t>
    </dgm:pt>
    <dgm:pt modelId="{08C3F955-0155-4263-A811-E76A88302738}" type="parTrans" cxnId="{3DB96234-04DD-4161-899F-1021A7D20F37}">
      <dgm:prSet/>
      <dgm:spPr/>
      <dgm:t>
        <a:bodyPr/>
        <a:lstStyle/>
        <a:p>
          <a:endParaRPr lang="en-AU"/>
        </a:p>
      </dgm:t>
    </dgm:pt>
    <dgm:pt modelId="{5853221A-4C7E-4751-8ED7-B7D6168EFB0E}" type="sibTrans" cxnId="{3DB96234-04DD-4161-899F-1021A7D20F37}">
      <dgm:prSet/>
      <dgm:spPr/>
      <dgm:t>
        <a:bodyPr/>
        <a:lstStyle/>
        <a:p>
          <a:endParaRPr lang="en-AU"/>
        </a:p>
      </dgm:t>
    </dgm:pt>
    <dgm:pt modelId="{39A9128F-510F-4A48-892D-5A5DE0167F06}">
      <dgm:prSet custT="1"/>
      <dgm:spPr/>
      <dgm:t>
        <a:bodyPr/>
        <a:lstStyle/>
        <a:p>
          <a:r>
            <a:rPr lang="en-AU" sz="1600" dirty="0" smtClean="0"/>
            <a:t>5 part-time Library Research Support Officers (current HDR students)</a:t>
          </a:r>
          <a:endParaRPr lang="en-AU" sz="1600" dirty="0"/>
        </a:p>
      </dgm:t>
    </dgm:pt>
    <dgm:pt modelId="{B3901370-8ED7-4691-85C1-2BDB14804591}" type="parTrans" cxnId="{937118E3-9689-4B9A-9DC4-127A2BC095AF}">
      <dgm:prSet/>
      <dgm:spPr/>
      <dgm:t>
        <a:bodyPr/>
        <a:lstStyle/>
        <a:p>
          <a:endParaRPr lang="en-AU"/>
        </a:p>
      </dgm:t>
    </dgm:pt>
    <dgm:pt modelId="{04040754-E59C-467C-9CAE-E48987742406}" type="sibTrans" cxnId="{937118E3-9689-4B9A-9DC4-127A2BC095AF}">
      <dgm:prSet/>
      <dgm:spPr/>
      <dgm:t>
        <a:bodyPr/>
        <a:lstStyle/>
        <a:p>
          <a:endParaRPr lang="en-AU"/>
        </a:p>
      </dgm:t>
    </dgm:pt>
    <dgm:pt modelId="{E3CC388E-7774-4BD7-B223-47F387DB2147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dirty="0" smtClean="0"/>
            <a:t>Digital services</a:t>
          </a:r>
          <a:endParaRPr lang="en-AU" dirty="0"/>
        </a:p>
      </dgm:t>
    </dgm:pt>
    <dgm:pt modelId="{4BFC1300-1E59-4ABC-A4B6-E1EBEAC472CE}" type="parTrans" cxnId="{D669014D-8DCE-44A3-89D3-F08E26570C68}">
      <dgm:prSet/>
      <dgm:spPr/>
      <dgm:t>
        <a:bodyPr/>
        <a:lstStyle/>
        <a:p>
          <a:endParaRPr lang="en-AU"/>
        </a:p>
      </dgm:t>
    </dgm:pt>
    <dgm:pt modelId="{7DE5F4D6-D44F-44B3-8E0C-DB68691FE905}" type="sibTrans" cxnId="{D669014D-8DCE-44A3-89D3-F08E26570C68}">
      <dgm:prSet/>
      <dgm:spPr/>
      <dgm:t>
        <a:bodyPr/>
        <a:lstStyle/>
        <a:p>
          <a:endParaRPr lang="en-AU"/>
        </a:p>
      </dgm:t>
    </dgm:pt>
    <dgm:pt modelId="{B0BF7D85-2B92-4288-9B0F-ACE7414EA726}">
      <dgm:prSet phldrT="[Text]" custT="1"/>
      <dgm:spPr/>
      <dgm:t>
        <a:bodyPr/>
        <a:lstStyle/>
        <a:p>
          <a:r>
            <a:rPr lang="en-AU" sz="1600" dirty="0" smtClean="0"/>
            <a:t>Managers of services to each faculty</a:t>
          </a:r>
          <a:endParaRPr lang="en-AU" sz="1600" dirty="0"/>
        </a:p>
      </dgm:t>
    </dgm:pt>
    <dgm:pt modelId="{2E903733-5586-45F9-B200-4AA5BE40D10B}" type="sibTrans" cxnId="{EDEF11D6-D1CC-43C2-82EF-CE400537A807}">
      <dgm:prSet/>
      <dgm:spPr/>
      <dgm:t>
        <a:bodyPr/>
        <a:lstStyle/>
        <a:p>
          <a:endParaRPr lang="en-AU"/>
        </a:p>
      </dgm:t>
    </dgm:pt>
    <dgm:pt modelId="{7D0BD586-539E-40FB-BCA0-BD1E60AB053F}" type="parTrans" cxnId="{EDEF11D6-D1CC-43C2-82EF-CE400537A807}">
      <dgm:prSet/>
      <dgm:spPr/>
      <dgm:t>
        <a:bodyPr/>
        <a:lstStyle/>
        <a:p>
          <a:endParaRPr lang="en-AU"/>
        </a:p>
      </dgm:t>
    </dgm:pt>
    <dgm:pt modelId="{A331F5D5-7E7A-4D72-A457-1C76B7D938FF}">
      <dgm:prSet phldrT="[Text]" custT="1"/>
      <dgm:spPr/>
      <dgm:t>
        <a:bodyPr/>
        <a:lstStyle/>
        <a:p>
          <a:r>
            <a:rPr lang="en-AU" sz="1400" dirty="0" smtClean="0"/>
            <a:t>Digitisation and Repository Coordinator and staff</a:t>
          </a:r>
          <a:endParaRPr lang="en-AU" sz="1400" dirty="0"/>
        </a:p>
      </dgm:t>
    </dgm:pt>
    <dgm:pt modelId="{EFDFD3FE-8538-4813-B934-AD858CFE7BF7}" type="parTrans" cxnId="{B885111D-7B92-4FF1-86A5-EF5DB0E81DA0}">
      <dgm:prSet/>
      <dgm:spPr/>
      <dgm:t>
        <a:bodyPr/>
        <a:lstStyle/>
        <a:p>
          <a:endParaRPr lang="en-AU"/>
        </a:p>
      </dgm:t>
    </dgm:pt>
    <dgm:pt modelId="{92F20059-F24B-407B-AA89-F6D65C2ADCDA}" type="sibTrans" cxnId="{B885111D-7B92-4FF1-86A5-EF5DB0E81DA0}">
      <dgm:prSet/>
      <dgm:spPr/>
      <dgm:t>
        <a:bodyPr/>
        <a:lstStyle/>
        <a:p>
          <a:endParaRPr lang="en-AU"/>
        </a:p>
      </dgm:t>
    </dgm:pt>
    <dgm:pt modelId="{CF22A213-8E1D-42CD-82CE-91E26C709BAB}">
      <dgm:prSet phldrT="[Text]" custT="1"/>
      <dgm:spPr/>
      <dgm:t>
        <a:bodyPr/>
        <a:lstStyle/>
        <a:p>
          <a:r>
            <a:rPr lang="en-AU" sz="1400" dirty="0" smtClean="0"/>
            <a:t>Web Content and Discovery Coordinator and staff</a:t>
          </a:r>
          <a:endParaRPr lang="en-AU" sz="1400" dirty="0"/>
        </a:p>
      </dgm:t>
    </dgm:pt>
    <dgm:pt modelId="{74448C00-5F1F-4BD6-8539-2A5B7E7D05FF}" type="parTrans" cxnId="{57A0DF24-7008-446D-9C56-CA25D18D6837}">
      <dgm:prSet/>
      <dgm:spPr/>
      <dgm:t>
        <a:bodyPr/>
        <a:lstStyle/>
        <a:p>
          <a:endParaRPr lang="en-AU"/>
        </a:p>
      </dgm:t>
    </dgm:pt>
    <dgm:pt modelId="{86EB2419-7F11-4B2F-9D65-19B5DD0E15A9}" type="sibTrans" cxnId="{57A0DF24-7008-446D-9C56-CA25D18D6837}">
      <dgm:prSet/>
      <dgm:spPr/>
      <dgm:t>
        <a:bodyPr/>
        <a:lstStyle/>
        <a:p>
          <a:endParaRPr lang="en-AU"/>
        </a:p>
      </dgm:t>
    </dgm:pt>
    <dgm:pt modelId="{DB046B4C-ED94-4F7C-8655-9A65CAA64207}">
      <dgm:prSet phldrT="[Text]" custT="1"/>
      <dgm:spPr/>
      <dgm:t>
        <a:bodyPr/>
        <a:lstStyle/>
        <a:p>
          <a:endParaRPr lang="en-AU" sz="1050" dirty="0"/>
        </a:p>
      </dgm:t>
    </dgm:pt>
    <dgm:pt modelId="{EFA862F6-E97E-43EA-880A-89FEBDFB2A0C}" type="parTrans" cxnId="{FE54689C-1EDB-40A1-A354-5070D579B05D}">
      <dgm:prSet/>
      <dgm:spPr/>
      <dgm:t>
        <a:bodyPr/>
        <a:lstStyle/>
        <a:p>
          <a:endParaRPr lang="en-AU"/>
        </a:p>
      </dgm:t>
    </dgm:pt>
    <dgm:pt modelId="{1E67C2FC-4F3C-4795-9741-9351637DE5D6}" type="sibTrans" cxnId="{FE54689C-1EDB-40A1-A354-5070D579B05D}">
      <dgm:prSet/>
      <dgm:spPr/>
      <dgm:t>
        <a:bodyPr/>
        <a:lstStyle/>
        <a:p>
          <a:endParaRPr lang="en-AU"/>
        </a:p>
      </dgm:t>
    </dgm:pt>
    <dgm:pt modelId="{623A16AA-7D51-47C3-83B5-492FC863B0E7}">
      <dgm:prSet phldrT="[Text]" custT="1"/>
      <dgm:spPr/>
      <dgm:t>
        <a:bodyPr/>
        <a:lstStyle/>
        <a:p>
          <a:r>
            <a:rPr lang="en-AU" sz="1400" dirty="0" smtClean="0"/>
            <a:t>Systems and technical experts</a:t>
          </a:r>
          <a:endParaRPr lang="en-AU" sz="1400" dirty="0"/>
        </a:p>
      </dgm:t>
    </dgm:pt>
    <dgm:pt modelId="{7D7E6C96-3D57-45D7-A773-55516C39001B}" type="parTrans" cxnId="{AFA01E8A-E3DE-4D1C-A675-CB894740309B}">
      <dgm:prSet/>
      <dgm:spPr/>
      <dgm:t>
        <a:bodyPr/>
        <a:lstStyle/>
        <a:p>
          <a:endParaRPr lang="en-AU"/>
        </a:p>
      </dgm:t>
    </dgm:pt>
    <dgm:pt modelId="{B70F14F1-881B-4856-A996-55D722BEF110}" type="sibTrans" cxnId="{AFA01E8A-E3DE-4D1C-A675-CB894740309B}">
      <dgm:prSet/>
      <dgm:spPr/>
      <dgm:t>
        <a:bodyPr/>
        <a:lstStyle/>
        <a:p>
          <a:endParaRPr lang="en-AU"/>
        </a:p>
      </dgm:t>
    </dgm:pt>
    <dgm:pt modelId="{7DF0EE35-DF88-4DB2-83DC-55153A4AD80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2400" b="1" dirty="0" smtClean="0"/>
            <a:t>Liaison librarians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dirty="0"/>
        </a:p>
      </dgm:t>
    </dgm:pt>
    <dgm:pt modelId="{261C188D-973B-4526-B836-A3ABCF806B61}" type="parTrans" cxnId="{D40FE671-87DB-495B-A97A-2D2F773DFFAC}">
      <dgm:prSet/>
      <dgm:spPr/>
      <dgm:t>
        <a:bodyPr/>
        <a:lstStyle/>
        <a:p>
          <a:endParaRPr lang="en-AU"/>
        </a:p>
      </dgm:t>
    </dgm:pt>
    <dgm:pt modelId="{6F45CB88-FDBC-457C-AA0B-58255C74999F}" type="sibTrans" cxnId="{D40FE671-87DB-495B-A97A-2D2F773DFFAC}">
      <dgm:prSet/>
      <dgm:spPr/>
      <dgm:t>
        <a:bodyPr/>
        <a:lstStyle/>
        <a:p>
          <a:endParaRPr lang="en-AU"/>
        </a:p>
      </dgm:t>
    </dgm:pt>
    <dgm:pt modelId="{77C0D658-2862-4630-A011-23CEA1BB247A}">
      <dgm:prSet phldrT="[Text]" custT="1"/>
      <dgm:spPr/>
      <dgm:t>
        <a:bodyPr/>
        <a:lstStyle/>
        <a:p>
          <a:r>
            <a:rPr lang="en-AU" sz="1600" dirty="0" smtClean="0"/>
            <a:t>C</a:t>
          </a:r>
          <a:r>
            <a:rPr lang="en-AU" sz="1600" b="0" dirty="0" smtClean="0"/>
            <a:t>ross campus teams of Liaison Librarians</a:t>
          </a:r>
          <a:endParaRPr lang="en-AU" sz="1600" dirty="0"/>
        </a:p>
      </dgm:t>
    </dgm:pt>
    <dgm:pt modelId="{A2F173B8-662C-48F9-BBB8-77DF89749011}" type="parTrans" cxnId="{3DC6D740-B330-44B5-B564-827DF4A30785}">
      <dgm:prSet/>
      <dgm:spPr/>
      <dgm:t>
        <a:bodyPr/>
        <a:lstStyle/>
        <a:p>
          <a:endParaRPr lang="en-AU"/>
        </a:p>
      </dgm:t>
    </dgm:pt>
    <dgm:pt modelId="{348C43AF-A3CF-4FE2-8070-5642438C19CD}" type="sibTrans" cxnId="{3DC6D740-B330-44B5-B564-827DF4A30785}">
      <dgm:prSet/>
      <dgm:spPr/>
      <dgm:t>
        <a:bodyPr/>
        <a:lstStyle/>
        <a:p>
          <a:endParaRPr lang="en-AU"/>
        </a:p>
      </dgm:t>
    </dgm:pt>
    <dgm:pt modelId="{C7E69F99-8E38-404C-AF97-BB69E8B8F542}">
      <dgm:prSet phldrT="[Text]" custT="1"/>
      <dgm:spPr/>
      <dgm:t>
        <a:bodyPr/>
        <a:lstStyle/>
        <a:p>
          <a:r>
            <a:rPr lang="en-AU" sz="1600" dirty="0" smtClean="0"/>
            <a:t>Frontline Services staff</a:t>
          </a:r>
          <a:endParaRPr lang="en-AU" sz="1600" dirty="0"/>
        </a:p>
      </dgm:t>
    </dgm:pt>
    <dgm:pt modelId="{C2BF3DBF-411C-4026-879D-4AEBFC305E87}" type="parTrans" cxnId="{02E01ACE-6B9B-4B4D-8DC8-6A50AA4EA503}">
      <dgm:prSet/>
      <dgm:spPr/>
      <dgm:t>
        <a:bodyPr/>
        <a:lstStyle/>
        <a:p>
          <a:endParaRPr lang="en-AU"/>
        </a:p>
      </dgm:t>
    </dgm:pt>
    <dgm:pt modelId="{40C5A756-D627-405C-A8BD-C61F712BD521}" type="sibTrans" cxnId="{02E01ACE-6B9B-4B4D-8DC8-6A50AA4EA503}">
      <dgm:prSet/>
      <dgm:spPr/>
      <dgm:t>
        <a:bodyPr/>
        <a:lstStyle/>
        <a:p>
          <a:endParaRPr lang="en-AU"/>
        </a:p>
      </dgm:t>
    </dgm:pt>
    <dgm:pt modelId="{F8E1DD19-4FBE-477D-9DE6-771E01979397}" type="pres">
      <dgm:prSet presAssocID="{008AF2BE-F49A-4623-93C9-10E8ED0E9AB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8400418-14FB-4EDA-9697-71E891429388}" type="pres">
      <dgm:prSet presAssocID="{E4E240F9-1DA8-4AF3-AA72-3A8B9A38EC51}" presName="gear1" presStyleLbl="node1" presStyleIdx="0" presStyleCnt="3" custLinFactNeighborX="1736" custLinFactNeighborY="186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A75AD16-06AF-4EDD-BD46-FC4C2D174D82}" type="pres">
      <dgm:prSet presAssocID="{E4E240F9-1DA8-4AF3-AA72-3A8B9A38EC51}" presName="gear1srcNode" presStyleLbl="node1" presStyleIdx="0" presStyleCnt="3"/>
      <dgm:spPr/>
      <dgm:t>
        <a:bodyPr/>
        <a:lstStyle/>
        <a:p>
          <a:endParaRPr lang="en-AU"/>
        </a:p>
      </dgm:t>
    </dgm:pt>
    <dgm:pt modelId="{5585BD82-C596-48F0-92A1-6FDAB068AAB8}" type="pres">
      <dgm:prSet presAssocID="{E4E240F9-1DA8-4AF3-AA72-3A8B9A38EC51}" presName="gear1dstNode" presStyleLbl="node1" presStyleIdx="0" presStyleCnt="3"/>
      <dgm:spPr/>
      <dgm:t>
        <a:bodyPr/>
        <a:lstStyle/>
        <a:p>
          <a:endParaRPr lang="en-AU"/>
        </a:p>
      </dgm:t>
    </dgm:pt>
    <dgm:pt modelId="{1AC64EC0-ACF3-480F-94E8-B8E724FDFB16}" type="pres">
      <dgm:prSet presAssocID="{E4E240F9-1DA8-4AF3-AA72-3A8B9A38EC51}" presName="gear1ch" presStyleLbl="fgAcc1" presStyleIdx="0" presStyleCnt="3" custScaleX="139366" custScaleY="136377" custLinFactNeighborX="-94451" custLinFactNeighborY="-1316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943F0CA-5EF5-4CBB-B29B-839C4E617F69}" type="pres">
      <dgm:prSet presAssocID="{7DF0EE35-DF88-4DB2-83DC-55153A4AD80E}" presName="gear2" presStyleLbl="node1" presStyleIdx="1" presStyleCnt="3" custScaleX="107181" custLinFactNeighborX="8875" custLinFactNeighborY="-96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4E27106-7BC5-4E15-8311-50EA063D1F54}" type="pres">
      <dgm:prSet presAssocID="{7DF0EE35-DF88-4DB2-83DC-55153A4AD80E}" presName="gear2srcNode" presStyleLbl="node1" presStyleIdx="1" presStyleCnt="3"/>
      <dgm:spPr/>
      <dgm:t>
        <a:bodyPr/>
        <a:lstStyle/>
        <a:p>
          <a:endParaRPr lang="en-AU"/>
        </a:p>
      </dgm:t>
    </dgm:pt>
    <dgm:pt modelId="{BE18C530-858E-4565-9DA5-3C7408B7A892}" type="pres">
      <dgm:prSet presAssocID="{7DF0EE35-DF88-4DB2-83DC-55153A4AD80E}" presName="gear2dstNode" presStyleLbl="node1" presStyleIdx="1" presStyleCnt="3"/>
      <dgm:spPr/>
      <dgm:t>
        <a:bodyPr/>
        <a:lstStyle/>
        <a:p>
          <a:endParaRPr lang="en-AU"/>
        </a:p>
      </dgm:t>
    </dgm:pt>
    <dgm:pt modelId="{EE354CD7-A709-40B4-B496-669864187D15}" type="pres">
      <dgm:prSet presAssocID="{7DF0EE35-DF88-4DB2-83DC-55153A4AD80E}" presName="gear2ch" presStyleLbl="fgAcc1" presStyleIdx="1" presStyleCnt="3" custScaleX="92768" custScaleY="168942" custLinFactY="-34436" custLinFactNeighborX="-681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FE7127F-79F1-4FB6-911D-3EA6764E705E}" type="pres">
      <dgm:prSet presAssocID="{E3CC388E-7774-4BD7-B223-47F387DB2147}" presName="gear3" presStyleLbl="node1" presStyleIdx="2" presStyleCnt="3"/>
      <dgm:spPr/>
      <dgm:t>
        <a:bodyPr/>
        <a:lstStyle/>
        <a:p>
          <a:endParaRPr lang="en-AU"/>
        </a:p>
      </dgm:t>
    </dgm:pt>
    <dgm:pt modelId="{6D2440D4-97EC-4100-9CF1-0AF08ACF3DAF}" type="pres">
      <dgm:prSet presAssocID="{E3CC388E-7774-4BD7-B223-47F387DB214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6C6815-E79C-4560-BAD5-07FB02B51522}" type="pres">
      <dgm:prSet presAssocID="{E3CC388E-7774-4BD7-B223-47F387DB2147}" presName="gear3srcNode" presStyleLbl="node1" presStyleIdx="2" presStyleCnt="3"/>
      <dgm:spPr/>
      <dgm:t>
        <a:bodyPr/>
        <a:lstStyle/>
        <a:p>
          <a:endParaRPr lang="en-AU"/>
        </a:p>
      </dgm:t>
    </dgm:pt>
    <dgm:pt modelId="{0912350F-BCD0-4923-B0DE-C8580191C29D}" type="pres">
      <dgm:prSet presAssocID="{E3CC388E-7774-4BD7-B223-47F387DB2147}" presName="gear3dstNode" presStyleLbl="node1" presStyleIdx="2" presStyleCnt="3"/>
      <dgm:spPr/>
      <dgm:t>
        <a:bodyPr/>
        <a:lstStyle/>
        <a:p>
          <a:endParaRPr lang="en-AU"/>
        </a:p>
      </dgm:t>
    </dgm:pt>
    <dgm:pt modelId="{7C5D3A54-B1B8-44B8-B88D-642DD7908BA5}" type="pres">
      <dgm:prSet presAssocID="{E3CC388E-7774-4BD7-B223-47F387DB2147}" presName="gear3ch" presStyleLbl="fgAcc1" presStyleIdx="2" presStyleCnt="3" custScaleX="126164" custScaleY="113882" custLinFactNeighborX="45101" custLinFactNeighborY="-21590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1C6C95C-F46C-444B-98A8-FB22F161AF29}" type="pres">
      <dgm:prSet presAssocID="{354603CE-892D-40B5-816D-7804A8AE3E4F}" presName="connector1" presStyleLbl="sibTrans2D1" presStyleIdx="0" presStyleCnt="3"/>
      <dgm:spPr/>
      <dgm:t>
        <a:bodyPr/>
        <a:lstStyle/>
        <a:p>
          <a:endParaRPr lang="en-AU"/>
        </a:p>
      </dgm:t>
    </dgm:pt>
    <dgm:pt modelId="{803167B8-2120-4C6D-B1B3-26A3B738AB0F}" type="pres">
      <dgm:prSet presAssocID="{6F45CB88-FDBC-457C-AA0B-58255C74999F}" presName="connector2" presStyleLbl="sibTrans2D1" presStyleIdx="1" presStyleCnt="3" custLinFactNeighborX="8826" custLinFactNeighborY="-750"/>
      <dgm:spPr/>
      <dgm:t>
        <a:bodyPr/>
        <a:lstStyle/>
        <a:p>
          <a:endParaRPr lang="en-AU"/>
        </a:p>
      </dgm:t>
    </dgm:pt>
    <dgm:pt modelId="{12F48175-29FA-495E-9109-812D43C1BA80}" type="pres">
      <dgm:prSet presAssocID="{7DE5F4D6-D44F-44B3-8E0C-DB68691FE905}" presName="connector3" presStyleLbl="sibTrans2D1" presStyleIdx="2" presStyleCnt="3" custLinFactNeighborX="3285" custLinFactNeighborY="3312"/>
      <dgm:spPr/>
      <dgm:t>
        <a:bodyPr/>
        <a:lstStyle/>
        <a:p>
          <a:endParaRPr lang="en-AU"/>
        </a:p>
      </dgm:t>
    </dgm:pt>
  </dgm:ptLst>
  <dgm:cxnLst>
    <dgm:cxn modelId="{D6CA5894-9DCF-4DE7-A2CE-A8B742ED939B}" type="presOf" srcId="{E4E240F9-1DA8-4AF3-AA72-3A8B9A38EC51}" destId="{A8400418-14FB-4EDA-9697-71E891429388}" srcOrd="0" destOrd="0" presId="urn:microsoft.com/office/officeart/2005/8/layout/gear1"/>
    <dgm:cxn modelId="{93068CBE-7CEE-45A9-B732-5BF30F23BA1B}" type="presOf" srcId="{B0BF7D85-2B92-4288-9B0F-ACE7414EA726}" destId="{EE354CD7-A709-40B4-B496-669864187D15}" srcOrd="0" destOrd="0" presId="urn:microsoft.com/office/officeart/2005/8/layout/gear1"/>
    <dgm:cxn modelId="{B64AEE5F-853C-4663-8D61-4B72B7ED954E}" type="presOf" srcId="{CF22A213-8E1D-42CD-82CE-91E26C709BAB}" destId="{7C5D3A54-B1B8-44B8-B88D-642DD7908BA5}" srcOrd="0" destOrd="2" presId="urn:microsoft.com/office/officeart/2005/8/layout/gear1"/>
    <dgm:cxn modelId="{0DF85BA3-48FF-4AAB-821F-0411DFED28CE}" type="presOf" srcId="{C7E69F99-8E38-404C-AF97-BB69E8B8F542}" destId="{EE354CD7-A709-40B4-B496-669864187D15}" srcOrd="0" destOrd="2" presId="urn:microsoft.com/office/officeart/2005/8/layout/gear1"/>
    <dgm:cxn modelId="{D669014D-8DCE-44A3-89D3-F08E26570C68}" srcId="{008AF2BE-F49A-4623-93C9-10E8ED0E9ABC}" destId="{E3CC388E-7774-4BD7-B223-47F387DB2147}" srcOrd="2" destOrd="0" parTransId="{4BFC1300-1E59-4ABC-A4B6-E1EBEAC472CE}" sibTransId="{7DE5F4D6-D44F-44B3-8E0C-DB68691FE905}"/>
    <dgm:cxn modelId="{BAF49548-495C-4877-ABC1-309CBE194BF4}" type="presOf" srcId="{008AF2BE-F49A-4623-93C9-10E8ED0E9ABC}" destId="{F8E1DD19-4FBE-477D-9DE6-771E01979397}" srcOrd="0" destOrd="0" presId="urn:microsoft.com/office/officeart/2005/8/layout/gear1"/>
    <dgm:cxn modelId="{4FAAE6C5-3E7B-4FF7-8510-1D94B76075E1}" type="presOf" srcId="{7DE5F4D6-D44F-44B3-8E0C-DB68691FE905}" destId="{12F48175-29FA-495E-9109-812D43C1BA80}" srcOrd="0" destOrd="0" presId="urn:microsoft.com/office/officeart/2005/8/layout/gear1"/>
    <dgm:cxn modelId="{B885111D-7B92-4FF1-86A5-EF5DB0E81DA0}" srcId="{E3CC388E-7774-4BD7-B223-47F387DB2147}" destId="{A331F5D5-7E7A-4D72-A457-1C76B7D938FF}" srcOrd="1" destOrd="0" parTransId="{EFDFD3FE-8538-4813-B934-AD858CFE7BF7}" sibTransId="{92F20059-F24B-407B-AA89-F6D65C2ADCDA}"/>
    <dgm:cxn modelId="{EDEF11D6-D1CC-43C2-82EF-CE400537A807}" srcId="{7DF0EE35-DF88-4DB2-83DC-55153A4AD80E}" destId="{B0BF7D85-2B92-4288-9B0F-ACE7414EA726}" srcOrd="0" destOrd="0" parTransId="{7D0BD586-539E-40FB-BCA0-BD1E60AB053F}" sibTransId="{2E903733-5586-45F9-B200-4AA5BE40D10B}"/>
    <dgm:cxn modelId="{3DC6D740-B330-44B5-B564-827DF4A30785}" srcId="{7DF0EE35-DF88-4DB2-83DC-55153A4AD80E}" destId="{77C0D658-2862-4630-A011-23CEA1BB247A}" srcOrd="1" destOrd="0" parTransId="{A2F173B8-662C-48F9-BBB8-77DF89749011}" sibTransId="{348C43AF-A3CF-4FE2-8070-5642438C19CD}"/>
    <dgm:cxn modelId="{1D345628-68F3-4D03-AC9B-68C2647D72B4}" type="presOf" srcId="{0E95A27E-DA75-4E5F-83A1-DC211AE55560}" destId="{7C5D3A54-B1B8-44B8-B88D-642DD7908BA5}" srcOrd="0" destOrd="0" presId="urn:microsoft.com/office/officeart/2005/8/layout/gear1"/>
    <dgm:cxn modelId="{A1A6CBC3-6C1D-4228-8857-34A2DF76447B}" type="presOf" srcId="{E3CC388E-7774-4BD7-B223-47F387DB2147}" destId="{0912350F-BCD0-4923-B0DE-C8580191C29D}" srcOrd="3" destOrd="0" presId="urn:microsoft.com/office/officeart/2005/8/layout/gear1"/>
    <dgm:cxn modelId="{57A0DF24-7008-446D-9C56-CA25D18D6837}" srcId="{E3CC388E-7774-4BD7-B223-47F387DB2147}" destId="{CF22A213-8E1D-42CD-82CE-91E26C709BAB}" srcOrd="2" destOrd="0" parTransId="{74448C00-5F1F-4BD6-8539-2A5B7E7D05FF}" sibTransId="{86EB2419-7F11-4B2F-9D65-19B5DD0E15A9}"/>
    <dgm:cxn modelId="{83B2380C-ADE5-4F58-B0C1-1067A17B7D53}" type="presOf" srcId="{77C0D658-2862-4630-A011-23CEA1BB247A}" destId="{EE354CD7-A709-40B4-B496-669864187D15}" srcOrd="0" destOrd="1" presId="urn:microsoft.com/office/officeart/2005/8/layout/gear1"/>
    <dgm:cxn modelId="{39500801-140C-4ACB-8596-B478E7A54D8A}" type="presOf" srcId="{7DF0EE35-DF88-4DB2-83DC-55153A4AD80E}" destId="{04E27106-7BC5-4E15-8311-50EA063D1F54}" srcOrd="1" destOrd="0" presId="urn:microsoft.com/office/officeart/2005/8/layout/gear1"/>
    <dgm:cxn modelId="{AF273DAF-37A0-44D6-958F-18E6242AE976}" srcId="{E3CC388E-7774-4BD7-B223-47F387DB2147}" destId="{0E95A27E-DA75-4E5F-83A1-DC211AE55560}" srcOrd="0" destOrd="0" parTransId="{BD4715AA-67BB-44CC-BF70-FCE26A85DD2F}" sibTransId="{70F9AAE6-9923-417C-96B8-D5EA6F92435E}"/>
    <dgm:cxn modelId="{0AB3241C-B5E5-4E58-B90A-EA4E2FCF5E14}" type="presOf" srcId="{E4E240F9-1DA8-4AF3-AA72-3A8B9A38EC51}" destId="{5A75AD16-06AF-4EDD-BD46-FC4C2D174D82}" srcOrd="1" destOrd="0" presId="urn:microsoft.com/office/officeart/2005/8/layout/gear1"/>
    <dgm:cxn modelId="{F0E3A97C-C9C8-44D9-B4DA-054D8B9B3184}" type="presOf" srcId="{CE8351DF-A986-4EC0-AC26-61B86B975A97}" destId="{1AC64EC0-ACF3-480F-94E8-B8E724FDFB16}" srcOrd="0" destOrd="3" presId="urn:microsoft.com/office/officeart/2005/8/layout/gear1"/>
    <dgm:cxn modelId="{FE54689C-1EDB-40A1-A354-5070D579B05D}" srcId="{E3CC388E-7774-4BD7-B223-47F387DB2147}" destId="{DB046B4C-ED94-4F7C-8655-9A65CAA64207}" srcOrd="4" destOrd="0" parTransId="{EFA862F6-E97E-43EA-880A-89FEBDFB2A0C}" sibTransId="{1E67C2FC-4F3C-4795-9741-9351637DE5D6}"/>
    <dgm:cxn modelId="{44D085F7-BA48-48C9-9526-0D799A4087EC}" type="presOf" srcId="{E4E240F9-1DA8-4AF3-AA72-3A8B9A38EC51}" destId="{5585BD82-C596-48F0-92A1-6FDAB068AAB8}" srcOrd="2" destOrd="0" presId="urn:microsoft.com/office/officeart/2005/8/layout/gear1"/>
    <dgm:cxn modelId="{44B42F48-1AEE-4263-89FF-7EFEF3842F63}" type="presOf" srcId="{A331F5D5-7E7A-4D72-A457-1C76B7D938FF}" destId="{7C5D3A54-B1B8-44B8-B88D-642DD7908BA5}" srcOrd="0" destOrd="1" presId="urn:microsoft.com/office/officeart/2005/8/layout/gear1"/>
    <dgm:cxn modelId="{4326AE1D-E004-4A8A-82DA-09528161925B}" type="presOf" srcId="{E3CC388E-7774-4BD7-B223-47F387DB2147}" destId="{6D2440D4-97EC-4100-9CF1-0AF08ACF3DAF}" srcOrd="1" destOrd="0" presId="urn:microsoft.com/office/officeart/2005/8/layout/gear1"/>
    <dgm:cxn modelId="{ECDD34C1-3DE6-41E7-86D2-EBA05E3050A0}" type="presOf" srcId="{E3CC388E-7774-4BD7-B223-47F387DB2147}" destId="{CFE7127F-79F1-4FB6-911D-3EA6764E705E}" srcOrd="0" destOrd="0" presId="urn:microsoft.com/office/officeart/2005/8/layout/gear1"/>
    <dgm:cxn modelId="{C286D0E3-CECB-4BDF-A4D6-A4BBC149CBC3}" type="presOf" srcId="{96440D8E-B9A3-43ED-8AF1-FED18F87D928}" destId="{1AC64EC0-ACF3-480F-94E8-B8E724FDFB16}" srcOrd="0" destOrd="0" presId="urn:microsoft.com/office/officeart/2005/8/layout/gear1"/>
    <dgm:cxn modelId="{30E2D45F-D3C8-4EAF-BF7A-1BAE20B03A3C}" srcId="{008AF2BE-F49A-4623-93C9-10E8ED0E9ABC}" destId="{E4E240F9-1DA8-4AF3-AA72-3A8B9A38EC51}" srcOrd="0" destOrd="0" parTransId="{BDEF17D7-53C7-46F3-B05B-0FBFCBF477CD}" sibTransId="{354603CE-892D-40B5-816D-7804A8AE3E4F}"/>
    <dgm:cxn modelId="{C579763D-6013-498A-A05D-4C5B7C145A11}" type="presOf" srcId="{354603CE-892D-40B5-816D-7804A8AE3E4F}" destId="{01C6C95C-F46C-444B-98A8-FB22F161AF29}" srcOrd="0" destOrd="0" presId="urn:microsoft.com/office/officeart/2005/8/layout/gear1"/>
    <dgm:cxn modelId="{167262BF-739C-41E1-9194-6C03BA83CDBC}" type="presOf" srcId="{E3CC388E-7774-4BD7-B223-47F387DB2147}" destId="{566C6815-E79C-4560-BAD5-07FB02B51522}" srcOrd="2" destOrd="0" presId="urn:microsoft.com/office/officeart/2005/8/layout/gear1"/>
    <dgm:cxn modelId="{31C3EFD4-0386-4502-86DA-A437BB301B8A}" type="presOf" srcId="{DB046B4C-ED94-4F7C-8655-9A65CAA64207}" destId="{7C5D3A54-B1B8-44B8-B88D-642DD7908BA5}" srcOrd="0" destOrd="4" presId="urn:microsoft.com/office/officeart/2005/8/layout/gear1"/>
    <dgm:cxn modelId="{15898879-653F-40CD-9CF0-454F7E726234}" srcId="{E4E240F9-1DA8-4AF3-AA72-3A8B9A38EC51}" destId="{96440D8E-B9A3-43ED-8AF1-FED18F87D928}" srcOrd="0" destOrd="0" parTransId="{7C676667-906B-4F17-8387-022634037E44}" sibTransId="{6160D92C-90C9-425D-A358-505E5904D43D}"/>
    <dgm:cxn modelId="{6437D5F3-704A-4C9F-A623-17760001224F}" srcId="{E4E240F9-1DA8-4AF3-AA72-3A8B9A38EC51}" destId="{CE8351DF-A986-4EC0-AC26-61B86B975A97}" srcOrd="3" destOrd="0" parTransId="{EFFBD4B2-7727-436A-A968-A6D8DE07C52E}" sibTransId="{07DA6ACF-FD58-4C1B-B6B4-09D2ED524EF8}"/>
    <dgm:cxn modelId="{6ADF3780-B3DD-4588-BCB1-3F891B57EDAB}" type="presOf" srcId="{6F45CB88-FDBC-457C-AA0B-58255C74999F}" destId="{803167B8-2120-4C6D-B1B3-26A3B738AB0F}" srcOrd="0" destOrd="0" presId="urn:microsoft.com/office/officeart/2005/8/layout/gear1"/>
    <dgm:cxn modelId="{AFA01E8A-E3DE-4D1C-A675-CB894740309B}" srcId="{E3CC388E-7774-4BD7-B223-47F387DB2147}" destId="{623A16AA-7D51-47C3-83B5-492FC863B0E7}" srcOrd="3" destOrd="0" parTransId="{7D7E6C96-3D57-45D7-A773-55516C39001B}" sibTransId="{B70F14F1-881B-4856-A996-55D722BEF110}"/>
    <dgm:cxn modelId="{D40FE671-87DB-495B-A97A-2D2F773DFFAC}" srcId="{008AF2BE-F49A-4623-93C9-10E8ED0E9ABC}" destId="{7DF0EE35-DF88-4DB2-83DC-55153A4AD80E}" srcOrd="1" destOrd="0" parTransId="{261C188D-973B-4526-B836-A3ABCF806B61}" sibTransId="{6F45CB88-FDBC-457C-AA0B-58255C74999F}"/>
    <dgm:cxn modelId="{30C93E70-7E92-4FD9-B6DF-5998740128AD}" type="presOf" srcId="{39A9128F-510F-4A48-892D-5A5DE0167F06}" destId="{1AC64EC0-ACF3-480F-94E8-B8E724FDFB16}" srcOrd="0" destOrd="2" presId="urn:microsoft.com/office/officeart/2005/8/layout/gear1"/>
    <dgm:cxn modelId="{02E01ACE-6B9B-4B4D-8DC8-6A50AA4EA503}" srcId="{7DF0EE35-DF88-4DB2-83DC-55153A4AD80E}" destId="{C7E69F99-8E38-404C-AF97-BB69E8B8F542}" srcOrd="2" destOrd="0" parTransId="{C2BF3DBF-411C-4026-879D-4AEBFC305E87}" sibTransId="{40C5A756-D627-405C-A8BD-C61F712BD521}"/>
    <dgm:cxn modelId="{F8B7D7A3-03B8-48ED-A8E1-28524EC1948A}" type="presOf" srcId="{7DF0EE35-DF88-4DB2-83DC-55153A4AD80E}" destId="{7943F0CA-5EF5-4CBB-B29B-839C4E617F69}" srcOrd="0" destOrd="0" presId="urn:microsoft.com/office/officeart/2005/8/layout/gear1"/>
    <dgm:cxn modelId="{C45BD52D-7330-457E-A0C1-E124508C8D0E}" type="presOf" srcId="{623A16AA-7D51-47C3-83B5-492FC863B0E7}" destId="{7C5D3A54-B1B8-44B8-B88D-642DD7908BA5}" srcOrd="0" destOrd="3" presId="urn:microsoft.com/office/officeart/2005/8/layout/gear1"/>
    <dgm:cxn modelId="{CBCD13F7-66FA-4097-B39C-563B22CCCD23}" type="presOf" srcId="{7DF0EE35-DF88-4DB2-83DC-55153A4AD80E}" destId="{BE18C530-858E-4565-9DA5-3C7408B7A892}" srcOrd="2" destOrd="0" presId="urn:microsoft.com/office/officeart/2005/8/layout/gear1"/>
    <dgm:cxn modelId="{937118E3-9689-4B9A-9DC4-127A2BC095AF}" srcId="{E4E240F9-1DA8-4AF3-AA72-3A8B9A38EC51}" destId="{39A9128F-510F-4A48-892D-5A5DE0167F06}" srcOrd="2" destOrd="0" parTransId="{B3901370-8ED7-4691-85C1-2BDB14804591}" sibTransId="{04040754-E59C-467C-9CAE-E48987742406}"/>
    <dgm:cxn modelId="{3DB96234-04DD-4161-899F-1021A7D20F37}" srcId="{E4E240F9-1DA8-4AF3-AA72-3A8B9A38EC51}" destId="{47390F7E-6B27-4B85-BFCC-3845CC24B1D9}" srcOrd="1" destOrd="0" parTransId="{08C3F955-0155-4263-A811-E76A88302738}" sibTransId="{5853221A-4C7E-4751-8ED7-B7D6168EFB0E}"/>
    <dgm:cxn modelId="{BC075F68-015A-46FC-B9E6-B7C19FE58B73}" type="presOf" srcId="{47390F7E-6B27-4B85-BFCC-3845CC24B1D9}" destId="{1AC64EC0-ACF3-480F-94E8-B8E724FDFB16}" srcOrd="0" destOrd="1" presId="urn:microsoft.com/office/officeart/2005/8/layout/gear1"/>
    <dgm:cxn modelId="{A1BA2094-3704-4592-A09D-7269996FCB3C}" type="presParOf" srcId="{F8E1DD19-4FBE-477D-9DE6-771E01979397}" destId="{A8400418-14FB-4EDA-9697-71E891429388}" srcOrd="0" destOrd="0" presId="urn:microsoft.com/office/officeart/2005/8/layout/gear1"/>
    <dgm:cxn modelId="{7764076C-30EB-4A49-A3BD-81FB2B929D76}" type="presParOf" srcId="{F8E1DD19-4FBE-477D-9DE6-771E01979397}" destId="{5A75AD16-06AF-4EDD-BD46-FC4C2D174D82}" srcOrd="1" destOrd="0" presId="urn:microsoft.com/office/officeart/2005/8/layout/gear1"/>
    <dgm:cxn modelId="{5F11D85E-E7A8-473F-ADD0-1A851C127117}" type="presParOf" srcId="{F8E1DD19-4FBE-477D-9DE6-771E01979397}" destId="{5585BD82-C596-48F0-92A1-6FDAB068AAB8}" srcOrd="2" destOrd="0" presId="urn:microsoft.com/office/officeart/2005/8/layout/gear1"/>
    <dgm:cxn modelId="{782B9896-E72F-4F17-8FDD-E9BC306621F4}" type="presParOf" srcId="{F8E1DD19-4FBE-477D-9DE6-771E01979397}" destId="{1AC64EC0-ACF3-480F-94E8-B8E724FDFB16}" srcOrd="3" destOrd="0" presId="urn:microsoft.com/office/officeart/2005/8/layout/gear1"/>
    <dgm:cxn modelId="{6D380782-DA96-4C81-8C63-2A000908A8F5}" type="presParOf" srcId="{F8E1DD19-4FBE-477D-9DE6-771E01979397}" destId="{7943F0CA-5EF5-4CBB-B29B-839C4E617F69}" srcOrd="4" destOrd="0" presId="urn:microsoft.com/office/officeart/2005/8/layout/gear1"/>
    <dgm:cxn modelId="{E46FE327-B2F9-467D-9F04-86DD96930188}" type="presParOf" srcId="{F8E1DD19-4FBE-477D-9DE6-771E01979397}" destId="{04E27106-7BC5-4E15-8311-50EA063D1F54}" srcOrd="5" destOrd="0" presId="urn:microsoft.com/office/officeart/2005/8/layout/gear1"/>
    <dgm:cxn modelId="{DCAE2CD4-7E8A-44A2-9AF0-A257172569BF}" type="presParOf" srcId="{F8E1DD19-4FBE-477D-9DE6-771E01979397}" destId="{BE18C530-858E-4565-9DA5-3C7408B7A892}" srcOrd="6" destOrd="0" presId="urn:microsoft.com/office/officeart/2005/8/layout/gear1"/>
    <dgm:cxn modelId="{5E7ABD3A-64EA-487C-81E8-8B33B99CA35B}" type="presParOf" srcId="{F8E1DD19-4FBE-477D-9DE6-771E01979397}" destId="{EE354CD7-A709-40B4-B496-669864187D15}" srcOrd="7" destOrd="0" presId="urn:microsoft.com/office/officeart/2005/8/layout/gear1"/>
    <dgm:cxn modelId="{EBFACC24-AC53-48BB-83EB-1DEB4D70DFA5}" type="presParOf" srcId="{F8E1DD19-4FBE-477D-9DE6-771E01979397}" destId="{CFE7127F-79F1-4FB6-911D-3EA6764E705E}" srcOrd="8" destOrd="0" presId="urn:microsoft.com/office/officeart/2005/8/layout/gear1"/>
    <dgm:cxn modelId="{D47DD221-1B5B-4EA0-B1FA-04E79FB93BBE}" type="presParOf" srcId="{F8E1DD19-4FBE-477D-9DE6-771E01979397}" destId="{6D2440D4-97EC-4100-9CF1-0AF08ACF3DAF}" srcOrd="9" destOrd="0" presId="urn:microsoft.com/office/officeart/2005/8/layout/gear1"/>
    <dgm:cxn modelId="{B7AF4DAB-6284-471D-BC0C-461903513FE0}" type="presParOf" srcId="{F8E1DD19-4FBE-477D-9DE6-771E01979397}" destId="{566C6815-E79C-4560-BAD5-07FB02B51522}" srcOrd="10" destOrd="0" presId="urn:microsoft.com/office/officeart/2005/8/layout/gear1"/>
    <dgm:cxn modelId="{8E2BA4F3-CF11-4DF0-B809-AFEDFF8F1270}" type="presParOf" srcId="{F8E1DD19-4FBE-477D-9DE6-771E01979397}" destId="{0912350F-BCD0-4923-B0DE-C8580191C29D}" srcOrd="11" destOrd="0" presId="urn:microsoft.com/office/officeart/2005/8/layout/gear1"/>
    <dgm:cxn modelId="{7224235A-FC76-40D2-9BA2-3FA21F5790B5}" type="presParOf" srcId="{F8E1DD19-4FBE-477D-9DE6-771E01979397}" destId="{7C5D3A54-B1B8-44B8-B88D-642DD7908BA5}" srcOrd="12" destOrd="0" presId="urn:microsoft.com/office/officeart/2005/8/layout/gear1"/>
    <dgm:cxn modelId="{09852E8F-6F5F-440F-8147-C00DFE9E1C22}" type="presParOf" srcId="{F8E1DD19-4FBE-477D-9DE6-771E01979397}" destId="{01C6C95C-F46C-444B-98A8-FB22F161AF29}" srcOrd="13" destOrd="0" presId="urn:microsoft.com/office/officeart/2005/8/layout/gear1"/>
    <dgm:cxn modelId="{791E4829-D64F-41C5-80C1-CD76B3366F51}" type="presParOf" srcId="{F8E1DD19-4FBE-477D-9DE6-771E01979397}" destId="{803167B8-2120-4C6D-B1B3-26A3B738AB0F}" srcOrd="14" destOrd="0" presId="urn:microsoft.com/office/officeart/2005/8/layout/gear1"/>
    <dgm:cxn modelId="{8B346E29-456A-46D6-AE75-67AFFBBEA0AA}" type="presParOf" srcId="{F8E1DD19-4FBE-477D-9DE6-771E01979397}" destId="{12F48175-29FA-495E-9109-812D43C1BA80}" srcOrd="15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00418-14FB-4EDA-9697-71E891429388}">
      <dsp:nvSpPr>
        <dsp:cNvPr id="0" name=""/>
        <dsp:cNvSpPr/>
      </dsp:nvSpPr>
      <dsp:spPr>
        <a:xfrm>
          <a:off x="4144214" y="2604830"/>
          <a:ext cx="3247560" cy="324756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Research support team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- manage, develop, deliver and evaluate targeted services</a:t>
          </a:r>
          <a:endParaRPr lang="en-AU" sz="1400" kern="1200" dirty="0"/>
        </a:p>
      </dsp:txBody>
      <dsp:txXfrm>
        <a:off x="4797118" y="3365555"/>
        <a:ext cx="1941752" cy="1669313"/>
      </dsp:txXfrm>
    </dsp:sp>
    <dsp:sp modelId="{1AC64EC0-ACF3-480F-94E8-B8E724FDFB16}">
      <dsp:nvSpPr>
        <dsp:cNvPr id="0" name=""/>
        <dsp:cNvSpPr/>
      </dsp:nvSpPr>
      <dsp:spPr>
        <a:xfrm>
          <a:off x="1315784" y="4163147"/>
          <a:ext cx="2880179" cy="16910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Manager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2 specialist Research Librarians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5 part-time Library Research Support Officers (current HDR students)</a:t>
          </a:r>
          <a:endParaRPr lang="en-AU" sz="16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700" kern="1200" dirty="0"/>
        </a:p>
      </dsp:txBody>
      <dsp:txXfrm>
        <a:off x="1365313" y="4212676"/>
        <a:ext cx="2781121" cy="1591986"/>
      </dsp:txXfrm>
    </dsp:sp>
    <dsp:sp modelId="{7943F0CA-5EF5-4CBB-B29B-839C4E617F69}">
      <dsp:nvSpPr>
        <dsp:cNvPr id="0" name=""/>
        <dsp:cNvSpPr/>
      </dsp:nvSpPr>
      <dsp:spPr>
        <a:xfrm>
          <a:off x="2323159" y="1774455"/>
          <a:ext cx="2531467" cy="2361862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2400" b="1" kern="1200" dirty="0" smtClean="0"/>
            <a:t>Liaison librarians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800" kern="1200" dirty="0"/>
        </a:p>
      </dsp:txBody>
      <dsp:txXfrm>
        <a:off x="2942419" y="2372655"/>
        <a:ext cx="1292947" cy="1165462"/>
      </dsp:txXfrm>
    </dsp:sp>
    <dsp:sp modelId="{EE354CD7-A709-40B4-B496-669864187D15}">
      <dsp:nvSpPr>
        <dsp:cNvPr id="0" name=""/>
        <dsp:cNvSpPr/>
      </dsp:nvSpPr>
      <dsp:spPr>
        <a:xfrm>
          <a:off x="97352" y="1217524"/>
          <a:ext cx="1917170" cy="2094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Managers of services to each faculty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C</a:t>
          </a:r>
          <a:r>
            <a:rPr lang="en-AU" sz="1600" b="0" kern="1200" dirty="0" smtClean="0"/>
            <a:t>ross campus teams of Liaison Librarians</a:t>
          </a:r>
          <a:endParaRPr lang="en-A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600" kern="1200" dirty="0" smtClean="0"/>
            <a:t>Frontline Services staff</a:t>
          </a:r>
          <a:endParaRPr lang="en-AU" sz="1600" kern="1200" dirty="0"/>
        </a:p>
      </dsp:txBody>
      <dsp:txXfrm>
        <a:off x="153504" y="1273676"/>
        <a:ext cx="1804866" cy="1982539"/>
      </dsp:txXfrm>
    </dsp:sp>
    <dsp:sp modelId="{CFE7127F-79F1-4FB6-911D-3EA6764E705E}">
      <dsp:nvSpPr>
        <dsp:cNvPr id="0" name=""/>
        <dsp:cNvSpPr/>
      </dsp:nvSpPr>
      <dsp:spPr>
        <a:xfrm rot="20700000">
          <a:off x="3521231" y="147279"/>
          <a:ext cx="2314143" cy="2314143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AU" sz="2900" kern="1200" dirty="0" smtClean="0"/>
            <a:t>Digital services</a:t>
          </a:r>
          <a:endParaRPr lang="en-AU" sz="2900" kern="1200" dirty="0"/>
        </a:p>
      </dsp:txBody>
      <dsp:txXfrm rot="-20700000">
        <a:off x="4028790" y="654838"/>
        <a:ext cx="1299024" cy="1299024"/>
      </dsp:txXfrm>
    </dsp:sp>
    <dsp:sp modelId="{7C5D3A54-B1B8-44B8-B88D-642DD7908BA5}">
      <dsp:nvSpPr>
        <dsp:cNvPr id="0" name=""/>
        <dsp:cNvSpPr/>
      </dsp:nvSpPr>
      <dsp:spPr>
        <a:xfrm>
          <a:off x="5930482" y="301060"/>
          <a:ext cx="2607342" cy="1412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Manager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Digitisation and Repository Coordinator and staff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Web Content and Discovery Coordinator and staff</a:t>
          </a:r>
          <a:endParaRPr lang="en-A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Systems and technical experts</a:t>
          </a:r>
          <a:endParaRPr lang="en-AU" sz="14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1050" kern="1200" dirty="0"/>
        </a:p>
      </dsp:txBody>
      <dsp:txXfrm>
        <a:off x="5971841" y="342419"/>
        <a:ext cx="2524624" cy="1329393"/>
      </dsp:txXfrm>
    </dsp:sp>
    <dsp:sp modelId="{01C6C95C-F46C-444B-98A8-FB22F161AF29}">
      <dsp:nvSpPr>
        <dsp:cNvPr id="0" name=""/>
        <dsp:cNvSpPr/>
      </dsp:nvSpPr>
      <dsp:spPr>
        <a:xfrm>
          <a:off x="3857332" y="2043273"/>
          <a:ext cx="4156877" cy="4156877"/>
        </a:xfrm>
        <a:prstGeom prst="circularArrow">
          <a:avLst>
            <a:gd name="adj1" fmla="val 4687"/>
            <a:gd name="adj2" fmla="val 299029"/>
            <a:gd name="adj3" fmla="val 2546046"/>
            <a:gd name="adj4" fmla="val 15798347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167B8-2120-4C6D-B1B3-26A3B738AB0F}">
      <dsp:nvSpPr>
        <dsp:cNvPr id="0" name=""/>
        <dsp:cNvSpPr/>
      </dsp:nvSpPr>
      <dsp:spPr>
        <a:xfrm>
          <a:off x="2046631" y="1224140"/>
          <a:ext cx="3020231" cy="302023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48175-29FA-495E-9109-812D43C1BA80}">
      <dsp:nvSpPr>
        <dsp:cNvPr id="0" name=""/>
        <dsp:cNvSpPr/>
      </dsp:nvSpPr>
      <dsp:spPr>
        <a:xfrm>
          <a:off x="3092919" y="-259092"/>
          <a:ext cx="3256417" cy="325641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7E64-0175-4B87-983F-FA10128B322F}" type="datetimeFigureOut">
              <a:rPr lang="en-AU" smtClean="0"/>
              <a:t>12/06/2012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E3D86-1053-45A5-B7B2-7E6E7CA3974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9828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werpoint template version-new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3048000"/>
            <a:ext cx="4800600" cy="1470025"/>
          </a:xfrm>
        </p:spPr>
        <p:txBody>
          <a:bodyPr>
            <a:normAutofit/>
          </a:bodyPr>
          <a:lstStyle>
            <a:lvl1pPr algn="l">
              <a:defRPr sz="2800" b="1" i="0">
                <a:latin typeface="Myriad Pro"/>
                <a:cs typeface="Myriad Pro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518024"/>
            <a:ext cx="4648200" cy="1570037"/>
          </a:xfrm>
        </p:spPr>
        <p:txBody>
          <a:bodyPr>
            <a:normAutofit/>
          </a:bodyPr>
          <a:lstStyle>
            <a:lvl1pPr marL="0" indent="0" algn="l">
              <a:buNone/>
              <a:defRPr sz="2300" b="0" i="0">
                <a:solidFill>
                  <a:schemeClr val="tx1">
                    <a:tint val="75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5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23EF50-FE22-4C3C-A815-A30D387BF502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E11221-18D3-4F3F-A1B1-058F7C08C0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4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E02DAF-CAD1-4D75-91FB-150796BEF0E2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65724B-671C-432D-869F-B4505228FE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85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93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2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61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109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74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14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6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295400"/>
            <a:ext cx="7543800" cy="1143000"/>
          </a:xfrm>
        </p:spPr>
        <p:txBody>
          <a:bodyPr/>
          <a:lstStyle>
            <a:lvl1pPr algn="l">
              <a:defRPr sz="3400" b="0" i="0">
                <a:latin typeface="Arial Narrow"/>
                <a:cs typeface="Arial Narrow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590800"/>
            <a:ext cx="7543800" cy="3886200"/>
          </a:xfrm>
        </p:spPr>
        <p:txBody>
          <a:bodyPr/>
          <a:lstStyle>
            <a:lvl1pPr>
              <a:buFont typeface="Arial"/>
              <a:buChar char="•"/>
              <a:defRPr sz="2800" b="0" i="0">
                <a:latin typeface="Arial Narrow"/>
                <a:cs typeface="Arial Narrow"/>
              </a:defRPr>
            </a:lvl1pPr>
            <a:lvl2pPr>
              <a:defRPr sz="2600" b="0" i="0">
                <a:latin typeface="Arial Narrow"/>
                <a:cs typeface="Arial Narrow"/>
              </a:defRPr>
            </a:lvl2pPr>
            <a:lvl3pPr>
              <a:defRPr b="0" i="0">
                <a:latin typeface="Arial Narrow"/>
                <a:cs typeface="Arial Narrow"/>
              </a:defRPr>
            </a:lvl3pPr>
            <a:lvl4pPr>
              <a:defRPr b="0" i="0">
                <a:latin typeface="Arial Narrow"/>
                <a:cs typeface="Arial Narrow"/>
              </a:defRPr>
            </a:lvl4pPr>
            <a:lvl5pPr>
              <a:defRPr b="0" i="0">
                <a:latin typeface="Arial Narrow"/>
                <a:cs typeface="Arial Narrow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99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395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341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482F87-1046-49CF-B451-87155E216231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8009C42-6091-4154-95C3-A1D52C5A32B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1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4EC3E2-C166-4124-915C-2A292D33EE93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8BDE3D-5DC0-43C4-BF0A-DBE53759C59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6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8530BB-80EB-46C7-AFD1-9CCC7380E3DA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9624F3-5B3B-4213-A83C-17EC4A691FE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5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982900-3ACC-4BC1-8666-D0841DEADC2A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C52B87-6009-474C-BEF4-7067F14AA1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5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784839-2430-484D-B43E-867B81B5C001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12C935-07C4-49F3-A68F-7FD7520036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E70C28-A6BB-4294-8AC2-2069DF8DDCA0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AA0812-79D4-4C0B-9344-949DDA94B7A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845B45-CA59-4EBA-9744-6FC07DFEB18C}" type="datetime1">
              <a:rPr lang="en-US"/>
              <a:pPr/>
              <a:t>6/12/2012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C302FC-38CA-45DD-A415-0827820CD9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1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Powerpoint template version-new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71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514600"/>
            <a:ext cx="7848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400" kern="1200" dirty="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Myriad Pro" pitchFamily="-107" charset="0"/>
          <a:ea typeface="ＭＳ Ｐゴシック" pitchFamily="-110" charset="-128"/>
          <a:cs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Myriad Pro" pitchFamily="-107" charset="0"/>
          <a:ea typeface="ＭＳ Ｐゴシック" pitchFamily="-110" charset="-128"/>
          <a:cs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Myriad Pro" pitchFamily="-107" charset="0"/>
          <a:ea typeface="ＭＳ Ｐゴシック" pitchFamily="-110" charset="-128"/>
          <a:cs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Myriad Pro" pitchFamily="-107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/>
          <a:ea typeface="ＭＳ Ｐゴシック" pitchFamily="-110" charset="-128"/>
          <a:cs typeface="Myria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722B74FF-E169-46F6-9574-3EAD93586630}" type="datetimeFigureOut">
              <a:rPr lang="en-AU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12/06/2012</a:t>
            </a:fld>
            <a:endParaRPr lang="en-AU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AU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018109A-1C90-43C9-AB09-47DE2C34686B}" type="slidenum">
              <a:rPr lang="en-AU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960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7"/>
          <p:cNvSpPr>
            <a:spLocks noGrp="1"/>
          </p:cNvSpPr>
          <p:nvPr>
            <p:ph type="ctrTitle"/>
          </p:nvPr>
        </p:nvSpPr>
        <p:spPr>
          <a:xfrm>
            <a:off x="3779912" y="2420888"/>
            <a:ext cx="4800600" cy="1470025"/>
          </a:xfrm>
        </p:spPr>
        <p:txBody>
          <a:bodyPr>
            <a:normAutofit fontScale="90000"/>
          </a:bodyPr>
          <a:lstStyle/>
          <a:p>
            <a:r>
              <a:rPr lang="en-AU" dirty="0">
                <a:latin typeface="Arial Black" pitchFamily="34" charset="0"/>
                <a:cs typeface="Calibri" pitchFamily="34" charset="0"/>
              </a:rPr>
              <a:t>Deakin University Library </a:t>
            </a:r>
            <a:br>
              <a:rPr lang="en-AU" dirty="0">
                <a:latin typeface="Arial Black" pitchFamily="34" charset="0"/>
                <a:cs typeface="Calibri" pitchFamily="34" charset="0"/>
              </a:rPr>
            </a:br>
            <a:r>
              <a:rPr lang="en-AU" dirty="0">
                <a:latin typeface="Arial Black" pitchFamily="34" charset="0"/>
                <a:cs typeface="Calibri" pitchFamily="34" charset="0"/>
              </a:rPr>
              <a:t>Research Support Officers</a:t>
            </a:r>
            <a:br>
              <a:rPr lang="en-AU" dirty="0">
                <a:latin typeface="Arial Black" pitchFamily="34" charset="0"/>
                <a:cs typeface="Calibri" pitchFamily="34" charset="0"/>
              </a:rPr>
            </a:br>
            <a:endParaRPr dirty="0" smtClean="0">
              <a:latin typeface="Myriad Pro" pitchFamily="-107" charset="0"/>
              <a:ea typeface="ＭＳ Ｐゴシック" pitchFamily="-107" charset="-128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779912" y="4005064"/>
            <a:ext cx="4906888" cy="1570038"/>
          </a:xfrm>
        </p:spPr>
        <p:txBody>
          <a:bodyPr>
            <a:normAutofit/>
          </a:bodyPr>
          <a:lstStyle/>
          <a:p>
            <a:pPr>
              <a:buFont typeface="Arial" pitchFamily="-107" charset="0"/>
              <a:buNone/>
              <a:defRPr/>
            </a:pPr>
            <a:r>
              <a:rPr lang="en-US" b="1" dirty="0" smtClean="0"/>
              <a:t>Bernie Lingham</a:t>
            </a:r>
          </a:p>
          <a:p>
            <a:pPr>
              <a:buFont typeface="Arial" pitchFamily="-107" charset="0"/>
              <a:buNone/>
              <a:defRPr/>
            </a:pPr>
            <a:r>
              <a:rPr lang="en-US" b="1" dirty="0" smtClean="0"/>
              <a:t>Manager Faculty Library Services</a:t>
            </a:r>
          </a:p>
          <a:p>
            <a:pPr>
              <a:buFont typeface="Arial" pitchFamily="-107" charset="0"/>
              <a:buNone/>
              <a:defRPr/>
            </a:pPr>
            <a:r>
              <a:rPr lang="en-US" b="1" dirty="0" smtClean="0"/>
              <a:t>bernadette.lingham@deakin.edu.au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371600"/>
            <a:ext cx="8096200" cy="1143000"/>
          </a:xfrm>
        </p:spPr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RSOs role –</a:t>
            </a:r>
            <a:br>
              <a:rPr lang="en-AU" dirty="0" smtClean="0">
                <a:latin typeface="Arial Black" pitchFamily="34" charset="0"/>
              </a:rPr>
            </a:br>
            <a:r>
              <a:rPr lang="en-AU" dirty="0" smtClean="0">
                <a:latin typeface="Arial Black" pitchFamily="34" charset="0"/>
              </a:rPr>
              <a:t>support Deakin Research Online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AU" sz="3200" b="1" dirty="0">
                <a:latin typeface="Arial Narrow" pitchFamily="34" charset="0"/>
              </a:rPr>
              <a:t>Position objective </a:t>
            </a:r>
            <a:endParaRPr lang="en-AU" sz="3200" b="1" dirty="0" smtClean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Assists </a:t>
            </a:r>
            <a:r>
              <a:rPr lang="en-AU" sz="3200" dirty="0">
                <a:latin typeface="Arial Narrow" pitchFamily="34" charset="0"/>
              </a:rPr>
              <a:t>researchers to meet government research reporting </a:t>
            </a:r>
            <a:r>
              <a:rPr lang="en-AU" sz="3200" dirty="0" smtClean="0">
                <a:latin typeface="Arial Narrow" pitchFamily="34" charset="0"/>
              </a:rPr>
              <a:t>requirements, </a:t>
            </a:r>
            <a:r>
              <a:rPr lang="en-AU" sz="3200" dirty="0">
                <a:latin typeface="Arial Narrow" pitchFamily="34" charset="0"/>
              </a:rPr>
              <a:t>providing advice &amp; support on Deakin Research Online.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  <a:p>
            <a:endParaRPr lang="en-AU" dirty="0"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968" y="2514600"/>
            <a:ext cx="4608512" cy="38667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AU" sz="3200" b="1" dirty="0">
                <a:latin typeface="Arial Narrow" pitchFamily="34" charset="0"/>
              </a:rPr>
              <a:t>Achievements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Successfully </a:t>
            </a:r>
            <a:r>
              <a:rPr lang="en-AU" sz="3200" dirty="0">
                <a:latin typeface="Arial Narrow" pitchFamily="34" charset="0"/>
              </a:rPr>
              <a:t>assisted researchers </a:t>
            </a:r>
            <a:r>
              <a:rPr lang="en-AU" sz="3200" dirty="0" smtClean="0">
                <a:latin typeface="Arial Narrow" pitchFamily="34" charset="0"/>
              </a:rPr>
              <a:t>&amp; </a:t>
            </a:r>
            <a:r>
              <a:rPr lang="en-AU" sz="3200" dirty="0">
                <a:latin typeface="Arial Narrow" pitchFamily="34" charset="0"/>
              </a:rPr>
              <a:t>research teams in </a:t>
            </a:r>
            <a:r>
              <a:rPr lang="en-AU" sz="3200" dirty="0" smtClean="0">
                <a:latin typeface="Arial Narrow" pitchFamily="34" charset="0"/>
              </a:rPr>
              <a:t>ERA preparations.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DRO won VC’s 2012 Award for Outstanding Contribution to Academic Support.</a:t>
            </a:r>
            <a:endParaRPr lang="en-AU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8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52736"/>
            <a:ext cx="7543800" cy="1143000"/>
          </a:xfrm>
        </p:spPr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Benefits for RSOs </a:t>
            </a:r>
            <a:endParaRPr lang="en-AU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132856"/>
            <a:ext cx="7992888" cy="4320480"/>
          </a:xfrm>
        </p:spPr>
        <p:txBody>
          <a:bodyPr/>
          <a:lstStyle/>
          <a:p>
            <a:r>
              <a:rPr lang="en-AU" dirty="0" smtClean="0"/>
              <a:t>Built relationships and friendships – with other RSOs; with students and researchers outside their own research team; with a wide range of Library staff</a:t>
            </a:r>
          </a:p>
          <a:p>
            <a:r>
              <a:rPr lang="en-AU" dirty="0" smtClean="0"/>
              <a:t>Developed strong </a:t>
            </a:r>
            <a:r>
              <a:rPr lang="en-AU" dirty="0"/>
              <a:t>research </a:t>
            </a:r>
            <a:r>
              <a:rPr lang="en-AU" dirty="0" smtClean="0"/>
              <a:t>&amp; information skills</a:t>
            </a:r>
          </a:p>
          <a:p>
            <a:r>
              <a:rPr lang="en-AU" dirty="0" smtClean="0"/>
              <a:t>Developed broad range of skills, including communication &amp; presentation skills</a:t>
            </a:r>
          </a:p>
          <a:p>
            <a:r>
              <a:rPr lang="en-AU" dirty="0" smtClean="0"/>
              <a:t>Some successfully completed PhDs; completed masters &amp; now enrolled in a PhD</a:t>
            </a:r>
          </a:p>
          <a:p>
            <a:r>
              <a:rPr lang="en-AU" dirty="0" smtClean="0"/>
              <a:t>University employment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5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996952"/>
            <a:ext cx="7543800" cy="1143000"/>
          </a:xfrm>
        </p:spPr>
        <p:txBody>
          <a:bodyPr/>
          <a:lstStyle/>
          <a:p>
            <a:pPr algn="ctr"/>
            <a:r>
              <a:rPr lang="en-AU" sz="4400" dirty="0" smtClean="0">
                <a:latin typeface="Arial Black" pitchFamily="34" charset="0"/>
              </a:rPr>
              <a:t>The Future ?</a:t>
            </a:r>
            <a:endParaRPr lang="en-AU" sz="4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2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447800"/>
            <a:ext cx="7543800" cy="1143000"/>
          </a:xfrm>
        </p:spPr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2009 research landscape</a:t>
            </a:r>
            <a:endParaRPr lang="en-AU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3200" dirty="0"/>
              <a:t>Government funding reflects accountability and performance</a:t>
            </a:r>
          </a:p>
          <a:p>
            <a:pPr lvl="0"/>
            <a:r>
              <a:rPr lang="en-AU" sz="3200" dirty="0"/>
              <a:t>Excellence in Research for Australia trial </a:t>
            </a:r>
          </a:p>
          <a:p>
            <a:pPr lvl="0"/>
            <a:r>
              <a:rPr lang="en-AU" sz="3200" dirty="0"/>
              <a:t>Research quality and metric analysis </a:t>
            </a:r>
          </a:p>
          <a:p>
            <a:pPr lvl="0"/>
            <a:r>
              <a:rPr lang="en-AU" sz="3200" dirty="0"/>
              <a:t>Fierce competition for $, researchers, students</a:t>
            </a:r>
          </a:p>
          <a:p>
            <a:pPr lvl="0"/>
            <a:r>
              <a:rPr lang="en-AU" sz="3200" dirty="0"/>
              <a:t>Australian Research Data Commons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08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/>
              <a:t/>
            </a:r>
            <a:br>
              <a:rPr lang="en-AU" sz="3200" dirty="0"/>
            </a:b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565" y="2625800"/>
            <a:ext cx="5150691" cy="385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1899791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Arial Black" pitchFamily="34" charset="0"/>
              </a:rPr>
              <a:t>Deakin University – </a:t>
            </a:r>
            <a:br>
              <a:rPr lang="en-AU" sz="3200" dirty="0" smtClean="0">
                <a:latin typeface="Arial Black" pitchFamily="34" charset="0"/>
              </a:rPr>
            </a:br>
            <a:r>
              <a:rPr lang="en-AU" sz="3200" dirty="0" smtClean="0">
                <a:latin typeface="Arial Black" pitchFamily="34" charset="0"/>
              </a:rPr>
              <a:t>strong research aspirations</a:t>
            </a:r>
            <a:endParaRPr lang="en-AU" sz="32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6381328"/>
            <a:ext cx="557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 smtClean="0"/>
              <a:t>Image from Everyday Tenacity website http</a:t>
            </a:r>
            <a:r>
              <a:rPr lang="en-AU" sz="1100" dirty="0"/>
              <a:t>://everydaytenacity.com/</a:t>
            </a:r>
          </a:p>
        </p:txBody>
      </p:sp>
    </p:spTree>
    <p:extLst>
      <p:ext uri="{BB962C8B-B14F-4D97-AF65-F5344CB8AC3E}">
        <p14:creationId xmlns:p14="http://schemas.microsoft.com/office/powerpoint/2010/main" val="30578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65920"/>
            <a:ext cx="7749480" cy="1143000"/>
          </a:xfrm>
        </p:spPr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Library supporting </a:t>
            </a:r>
            <a:br>
              <a:rPr lang="en-AU" dirty="0" smtClean="0">
                <a:latin typeface="Arial Black" pitchFamily="34" charset="0"/>
              </a:rPr>
            </a:br>
            <a:r>
              <a:rPr lang="en-AU" dirty="0" smtClean="0">
                <a:latin typeface="Arial Black" pitchFamily="34" charset="0"/>
              </a:rPr>
              <a:t>step-change in research</a:t>
            </a:r>
            <a:endParaRPr lang="en-AU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780928"/>
            <a:ext cx="7715200" cy="3696072"/>
          </a:xfrm>
        </p:spPr>
        <p:txBody>
          <a:bodyPr/>
          <a:lstStyle/>
          <a:p>
            <a:r>
              <a:rPr lang="en-AU" sz="3200" dirty="0"/>
              <a:t>Research support </a:t>
            </a:r>
            <a:r>
              <a:rPr lang="en-AU" sz="3200" dirty="0" smtClean="0"/>
              <a:t>services strengthened</a:t>
            </a:r>
            <a:endParaRPr lang="en-AU" sz="3200" dirty="0"/>
          </a:p>
          <a:p>
            <a:pPr lvl="1"/>
            <a:r>
              <a:rPr lang="en-AU" sz="3200" dirty="0" smtClean="0"/>
              <a:t>customised </a:t>
            </a:r>
            <a:r>
              <a:rPr lang="en-AU" sz="3200" dirty="0"/>
              <a:t>to support the needs of </a:t>
            </a:r>
            <a:r>
              <a:rPr lang="en-AU" sz="3200" dirty="0" smtClean="0"/>
              <a:t>researchers</a:t>
            </a:r>
          </a:p>
          <a:p>
            <a:pPr lvl="1"/>
            <a:r>
              <a:rPr lang="en-AU" sz="3200" dirty="0" smtClean="0"/>
              <a:t>based </a:t>
            </a:r>
            <a:r>
              <a:rPr lang="en-AU" sz="3200" dirty="0"/>
              <a:t>on a strong understanding of subject/discipline research </a:t>
            </a:r>
            <a:r>
              <a:rPr lang="en-AU" sz="3200" dirty="0" smtClean="0"/>
              <a:t>processes, information-seeking &amp; </a:t>
            </a:r>
            <a:r>
              <a:rPr lang="en-AU" sz="3200" dirty="0"/>
              <a:t>research behaviour </a:t>
            </a:r>
          </a:p>
          <a:p>
            <a:pPr lvl="1"/>
            <a:r>
              <a:rPr lang="en-AU" sz="3200" dirty="0"/>
              <a:t>embedded within research </a:t>
            </a:r>
            <a:r>
              <a:rPr lang="en-AU" sz="3200" dirty="0" smtClean="0"/>
              <a:t>communities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52309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44027108"/>
              </p:ext>
            </p:extLst>
          </p:nvPr>
        </p:nvGraphicFramePr>
        <p:xfrm>
          <a:off x="241750" y="836712"/>
          <a:ext cx="903649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188640"/>
            <a:ext cx="41071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AU" sz="2800" b="1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Library research support – </a:t>
            </a:r>
            <a:r>
              <a:rPr lang="en-AU" sz="2400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delivered by n</a:t>
            </a:r>
            <a:r>
              <a:rPr lang="en-AU" sz="2400" dirty="0" smtClean="0">
                <a:solidFill>
                  <a:prstClr val="black"/>
                </a:solidFill>
                <a:latin typeface="Arial Black" pitchFamily="34" charset="0"/>
                <a:ea typeface="+mn-ea"/>
              </a:rPr>
              <a:t>etwork </a:t>
            </a:r>
            <a:r>
              <a:rPr lang="en-AU" sz="2400" dirty="0">
                <a:solidFill>
                  <a:prstClr val="black"/>
                </a:solidFill>
                <a:latin typeface="Arial Black" pitchFamily="34" charset="0"/>
                <a:ea typeface="+mn-ea"/>
              </a:rPr>
              <a:t>of staff</a:t>
            </a:r>
          </a:p>
        </p:txBody>
      </p:sp>
    </p:spTree>
    <p:extLst>
      <p:ext uri="{BB962C8B-B14F-4D97-AF65-F5344CB8AC3E}">
        <p14:creationId xmlns:p14="http://schemas.microsoft.com/office/powerpoint/2010/main" val="31861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1904"/>
            <a:ext cx="8964488" cy="1143000"/>
          </a:xfrm>
        </p:spPr>
        <p:txBody>
          <a:bodyPr/>
          <a:lstStyle/>
          <a:p>
            <a:pPr algn="ctr"/>
            <a:r>
              <a:rPr lang="en-AU" sz="3200" dirty="0" smtClean="0">
                <a:latin typeface="Arial Black" pitchFamily="34" charset="0"/>
              </a:rPr>
              <a:t>      Library Research Support Officers</a:t>
            </a:r>
            <a:endParaRPr lang="en-AU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581316"/>
            <a:ext cx="7704856" cy="3886200"/>
          </a:xfrm>
        </p:spPr>
        <p:txBody>
          <a:bodyPr/>
          <a:lstStyle/>
          <a:p>
            <a:r>
              <a:rPr lang="en-AU" dirty="0" smtClean="0"/>
              <a:t>Currently enrolled, or recently completed HDR students</a:t>
            </a:r>
          </a:p>
          <a:p>
            <a:r>
              <a:rPr lang="en-AU" dirty="0" smtClean="0"/>
              <a:t>Part-time contract positions</a:t>
            </a:r>
          </a:p>
          <a:p>
            <a:r>
              <a:rPr lang="en-AU" dirty="0" smtClean="0"/>
              <a:t>Based at Burwood &amp; Geelong Waurn Ponds campuses</a:t>
            </a:r>
          </a:p>
          <a:p>
            <a:r>
              <a:rPr lang="en-AU" dirty="0" smtClean="0"/>
              <a:t>Work under </a:t>
            </a:r>
            <a:r>
              <a:rPr lang="en-AU" dirty="0"/>
              <a:t>the direction of two specialist Research </a:t>
            </a:r>
            <a:r>
              <a:rPr lang="en-AU" dirty="0" smtClean="0"/>
              <a:t>Librarians</a:t>
            </a:r>
          </a:p>
          <a:p>
            <a:pPr lvl="0"/>
            <a:r>
              <a:rPr lang="en-AU" dirty="0" smtClean="0"/>
              <a:t>Contribute in-depth </a:t>
            </a:r>
            <a:r>
              <a:rPr lang="en-AU" dirty="0"/>
              <a:t>understanding of research processes and researchers’ </a:t>
            </a:r>
            <a:r>
              <a:rPr lang="en-AU" dirty="0" smtClean="0"/>
              <a:t>needs, and strengthen connections with researchers</a:t>
            </a:r>
          </a:p>
        </p:txBody>
      </p:sp>
    </p:spTree>
    <p:extLst>
      <p:ext uri="{BB962C8B-B14F-4D97-AF65-F5344CB8AC3E}">
        <p14:creationId xmlns:p14="http://schemas.microsoft.com/office/powerpoint/2010/main" val="32653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5920"/>
            <a:ext cx="8229600" cy="1143000"/>
          </a:xfrm>
        </p:spPr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RSOs role – </a:t>
            </a:r>
            <a:br>
              <a:rPr lang="en-AU" dirty="0" smtClean="0">
                <a:latin typeface="Arial Black" pitchFamily="34" charset="0"/>
              </a:rPr>
            </a:br>
            <a:r>
              <a:rPr lang="en-AU" dirty="0" smtClean="0">
                <a:latin typeface="Arial Black" pitchFamily="34" charset="0"/>
              </a:rPr>
              <a:t>peer support and training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3898776" cy="3611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AU" sz="3200" b="1" dirty="0" smtClean="0">
                <a:latin typeface="Arial Narrow" pitchFamily="34" charset="0"/>
              </a:rPr>
              <a:t>Position objective </a:t>
            </a:r>
            <a:r>
              <a:rPr lang="en-AU" sz="3200" dirty="0" smtClean="0">
                <a:latin typeface="Arial Narrow" pitchFamily="34" charset="0"/>
              </a:rPr>
              <a:t/>
            </a:r>
            <a:br>
              <a:rPr lang="en-AU" sz="3200" dirty="0" smtClean="0">
                <a:latin typeface="Arial Narrow" pitchFamily="34" charset="0"/>
              </a:rPr>
            </a:br>
            <a:r>
              <a:rPr lang="en-AU" sz="3200" dirty="0" smtClean="0">
                <a:latin typeface="Arial Narrow" pitchFamily="34" charset="0"/>
              </a:rPr>
              <a:t>Provide </a:t>
            </a:r>
            <a:r>
              <a:rPr lang="en-AU" sz="3200" dirty="0">
                <a:latin typeface="Arial Narrow" pitchFamily="34" charset="0"/>
              </a:rPr>
              <a:t>training and support in information and research skills education to HDR students and researchers</a:t>
            </a:r>
          </a:p>
          <a:p>
            <a:pPr>
              <a:spcBef>
                <a:spcPts val="0"/>
              </a:spcBef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2514600"/>
            <a:ext cx="4474840" cy="3611563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 smtClean="0">
                <a:latin typeface="Arial Narrow" pitchFamily="34" charset="0"/>
              </a:rPr>
              <a:t>Achievements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Key role in delivering Library workshops for HDR students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In 2010 - 31 </a:t>
            </a:r>
            <a:r>
              <a:rPr lang="en-AU" sz="3200" dirty="0">
                <a:latin typeface="Arial Narrow" pitchFamily="34" charset="0"/>
              </a:rPr>
              <a:t>workshops </a:t>
            </a:r>
            <a:r>
              <a:rPr lang="en-AU" sz="3200" dirty="0" smtClean="0">
                <a:latin typeface="Arial Narrow" pitchFamily="34" charset="0"/>
              </a:rPr>
              <a:t>for </a:t>
            </a:r>
            <a:r>
              <a:rPr lang="en-AU" sz="3200" dirty="0">
                <a:latin typeface="Arial Narrow" pitchFamily="34" charset="0"/>
              </a:rPr>
              <a:t>404 </a:t>
            </a:r>
            <a:r>
              <a:rPr lang="en-AU" sz="3200" dirty="0" smtClean="0">
                <a:latin typeface="Arial Narrow" pitchFamily="34" charset="0"/>
              </a:rPr>
              <a:t>participants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In 2011 - 30 </a:t>
            </a:r>
            <a:r>
              <a:rPr lang="en-AU" sz="3200" dirty="0">
                <a:latin typeface="Arial Narrow" pitchFamily="34" charset="0"/>
              </a:rPr>
              <a:t>workshops </a:t>
            </a:r>
            <a:r>
              <a:rPr lang="en-AU" sz="3200" dirty="0" smtClean="0">
                <a:latin typeface="Arial Narrow" pitchFamily="34" charset="0"/>
              </a:rPr>
              <a:t>for  </a:t>
            </a:r>
            <a:r>
              <a:rPr lang="en-AU" sz="3200" dirty="0">
                <a:latin typeface="Arial Narrow" pitchFamily="34" charset="0"/>
              </a:rPr>
              <a:t>306 </a:t>
            </a:r>
            <a:r>
              <a:rPr lang="en-AU" sz="3200" dirty="0" smtClean="0">
                <a:latin typeface="Arial Narrow" pitchFamily="34" charset="0"/>
              </a:rPr>
              <a:t>participants </a:t>
            </a:r>
            <a:endParaRPr lang="en-AU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RSOs role – </a:t>
            </a:r>
            <a:br>
              <a:rPr lang="en-AU" dirty="0" smtClean="0">
                <a:latin typeface="Arial Black" pitchFamily="34" charset="0"/>
              </a:rPr>
            </a:br>
            <a:r>
              <a:rPr lang="en-AU" dirty="0" smtClean="0">
                <a:latin typeface="Arial Black" pitchFamily="34" charset="0"/>
              </a:rPr>
              <a:t>support faculty outreach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722712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>
                <a:latin typeface="Arial Narrow" pitchFamily="34" charset="0"/>
              </a:rPr>
              <a:t>Position objective </a:t>
            </a:r>
            <a:r>
              <a:rPr lang="en-AU" sz="3200" dirty="0" smtClean="0">
                <a:latin typeface="Arial Narrow" pitchFamily="34" charset="0"/>
              </a:rPr>
              <a:t>Support </a:t>
            </a:r>
            <a:r>
              <a:rPr lang="en-AU" sz="3200" dirty="0">
                <a:latin typeface="Arial Narrow" pitchFamily="34" charset="0"/>
              </a:rPr>
              <a:t>Library outreach activities to faculties</a:t>
            </a:r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2514600"/>
            <a:ext cx="4330824" cy="3866728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>
                <a:latin typeface="Arial Narrow" pitchFamily="34" charset="0"/>
              </a:rPr>
              <a:t>Achievements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r>
              <a:rPr lang="en-AU" sz="2400" dirty="0" smtClean="0">
                <a:latin typeface="Arial Narrow" pitchFamily="34" charset="0"/>
              </a:rPr>
              <a:t>….. increasing </a:t>
            </a:r>
            <a:r>
              <a:rPr lang="en-AU" sz="2400" dirty="0">
                <a:latin typeface="Arial Narrow" pitchFamily="34" charset="0"/>
              </a:rPr>
              <a:t>number of </a:t>
            </a:r>
            <a:r>
              <a:rPr lang="en-AU" sz="2400" dirty="0" smtClean="0">
                <a:latin typeface="Arial Narrow" pitchFamily="34" charset="0"/>
              </a:rPr>
              <a:t>HDRs come </a:t>
            </a:r>
            <a:r>
              <a:rPr lang="en-AU" sz="2400" dirty="0">
                <a:latin typeface="Arial Narrow" pitchFamily="34" charset="0"/>
              </a:rPr>
              <a:t>to see us </a:t>
            </a:r>
            <a:r>
              <a:rPr lang="en-AU" sz="2400" dirty="0" smtClean="0">
                <a:latin typeface="Arial Narrow" pitchFamily="34" charset="0"/>
              </a:rPr>
              <a:t>to </a:t>
            </a:r>
            <a:r>
              <a:rPr lang="en-AU" sz="2400" dirty="0">
                <a:latin typeface="Arial Narrow" pitchFamily="34" charset="0"/>
              </a:rPr>
              <a:t>develop their library skills. </a:t>
            </a:r>
            <a:r>
              <a:rPr lang="en-AU" sz="2400" dirty="0" smtClean="0">
                <a:latin typeface="Arial Narrow" pitchFamily="34" charset="0"/>
              </a:rPr>
              <a:t>When </a:t>
            </a:r>
            <a:r>
              <a:rPr lang="en-AU" sz="2400" dirty="0">
                <a:latin typeface="Arial Narrow" pitchFamily="34" charset="0"/>
              </a:rPr>
              <a:t>new students visit they usually tell us their supervisors or colleagues </a:t>
            </a:r>
            <a:r>
              <a:rPr lang="en-AU" sz="2400" dirty="0" smtClean="0">
                <a:latin typeface="Arial Narrow" pitchFamily="34" charset="0"/>
              </a:rPr>
              <a:t>recommend </a:t>
            </a:r>
            <a:r>
              <a:rPr lang="en-AU" sz="2400" dirty="0">
                <a:latin typeface="Arial Narrow" pitchFamily="34" charset="0"/>
              </a:rPr>
              <a:t>they come for research skill training ……  </a:t>
            </a:r>
            <a:r>
              <a:rPr lang="en-AU" sz="2400" dirty="0" smtClean="0">
                <a:latin typeface="Arial Narrow" pitchFamily="34" charset="0"/>
              </a:rPr>
              <a:t>recognition we </a:t>
            </a:r>
            <a:r>
              <a:rPr lang="en-AU" sz="2400" dirty="0">
                <a:latin typeface="Arial Narrow" pitchFamily="34" charset="0"/>
              </a:rPr>
              <a:t>provide high quality services for their </a:t>
            </a:r>
            <a:r>
              <a:rPr lang="en-AU" sz="2400" dirty="0" smtClean="0">
                <a:latin typeface="Arial Narrow" pitchFamily="34" charset="0"/>
              </a:rPr>
              <a:t>research</a:t>
            </a:r>
            <a:r>
              <a:rPr lang="en-AU" sz="1400" i="1" dirty="0" smtClean="0">
                <a:latin typeface="Arial Narrow" pitchFamily="34" charset="0"/>
              </a:rPr>
              <a:t>…    </a:t>
            </a:r>
            <a:r>
              <a:rPr lang="en-AU" sz="1800" i="1" dirty="0" smtClean="0">
                <a:latin typeface="Arial Narrow" pitchFamily="34" charset="0"/>
              </a:rPr>
              <a:t>comment from Thomas (RSO)</a:t>
            </a:r>
            <a:endParaRPr lang="en-AU" sz="3200" i="1" dirty="0">
              <a:latin typeface="Arial Narrow" pitchFamily="34" charset="0"/>
            </a:endParaRPr>
          </a:p>
          <a:p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12268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latin typeface="Arial Black" pitchFamily="34" charset="0"/>
              </a:rPr>
              <a:t>RSOs role – </a:t>
            </a:r>
            <a:br>
              <a:rPr lang="en-AU" dirty="0" smtClean="0">
                <a:latin typeface="Arial Black" pitchFamily="34" charset="0"/>
              </a:rPr>
            </a:br>
            <a:r>
              <a:rPr lang="en-AU" dirty="0" smtClean="0">
                <a:latin typeface="Arial Black" pitchFamily="34" charset="0"/>
              </a:rPr>
              <a:t>assist in creating data reports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/>
          <a:p>
            <a:pPr marL="0" indent="0">
              <a:buNone/>
            </a:pPr>
            <a:r>
              <a:rPr lang="en-AU" sz="3200" b="1" dirty="0">
                <a:latin typeface="Arial Narrow" pitchFamily="34" charset="0"/>
              </a:rPr>
              <a:t>Position objective </a:t>
            </a:r>
            <a:r>
              <a:rPr lang="en-AU" sz="3200" dirty="0" smtClean="0">
                <a:latin typeface="Arial Narrow" pitchFamily="34" charset="0"/>
              </a:rPr>
              <a:t>Provide </a:t>
            </a:r>
            <a:r>
              <a:rPr lang="en-AU" sz="3200" dirty="0">
                <a:latin typeface="Arial Narrow" pitchFamily="34" charset="0"/>
              </a:rPr>
              <a:t>bibliometric data support for researchers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84240" cy="3611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AU" sz="3200" b="1" dirty="0">
                <a:latin typeface="Arial Narrow" pitchFamily="34" charset="0"/>
              </a:rPr>
              <a:t>Achievements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 smtClean="0">
                <a:latin typeface="Arial Narrow" pitchFamily="34" charset="0"/>
              </a:rPr>
              <a:t>Data gathering enables the service to be offered, allowing us to respond quickly and effectively to requests for support.</a:t>
            </a:r>
            <a:endParaRPr lang="en-AU" sz="32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446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Deakin University Library  Research Support Officers </vt:lpstr>
      <vt:lpstr>2009 research landscape</vt:lpstr>
      <vt:lpstr> </vt:lpstr>
      <vt:lpstr>Library supporting  step-change in research</vt:lpstr>
      <vt:lpstr>PowerPoint Presentation</vt:lpstr>
      <vt:lpstr>      Library Research Support Officers</vt:lpstr>
      <vt:lpstr>RSOs role –  peer support and training </vt:lpstr>
      <vt:lpstr>RSOs role –  support faculty outreach</vt:lpstr>
      <vt:lpstr>RSOs role –  assist in creating data reports</vt:lpstr>
      <vt:lpstr>RSOs role – support Deakin Research Online</vt:lpstr>
      <vt:lpstr>Benefits for RSOs </vt:lpstr>
      <vt:lpstr>The Future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Deakin University</dc:creator>
  <cp:lastModifiedBy>Bernadette Lingham</cp:lastModifiedBy>
  <cp:revision>35</cp:revision>
  <dcterms:created xsi:type="dcterms:W3CDTF">2008-11-28T01:50:49Z</dcterms:created>
  <dcterms:modified xsi:type="dcterms:W3CDTF">2012-06-12T05:11:10Z</dcterms:modified>
</cp:coreProperties>
</file>