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56C4C5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3194" y="531304"/>
            <a:ext cx="11205611" cy="125944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8719" y="3203906"/>
            <a:ext cx="11714560" cy="15322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4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image" Target="../media/image55.png"/><Relationship Id="rId15" Type="http://schemas.openxmlformats.org/officeDocument/2006/relationships/image" Target="../media/image56.png"/><Relationship Id="rId16" Type="http://schemas.openxmlformats.org/officeDocument/2006/relationships/image" Target="../media/image57.png"/><Relationship Id="rId17" Type="http://schemas.openxmlformats.org/officeDocument/2006/relationships/image" Target="../media/image58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openxmlformats.org/officeDocument/2006/relationships/image" Target="../media/image65.png"/><Relationship Id="rId9" Type="http://schemas.openxmlformats.org/officeDocument/2006/relationships/image" Target="../media/image66.png"/><Relationship Id="rId10" Type="http://schemas.openxmlformats.org/officeDocument/2006/relationships/image" Target="../media/image67.png"/><Relationship Id="rId11" Type="http://schemas.openxmlformats.org/officeDocument/2006/relationships/image" Target="../media/image68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rc.gov.au/sites/default/files/filedepot/Public/ARC/Research%2520Impact/Glossary_for_research_impact.pdf" TargetMode="Externa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lia.org.au/about-alia/policies-standards-and-guidelines/library-and-information-sector-core-knowledge-skills-" TargetMode="Externa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hyperlink" Target="http://www.alia.org.au/about-alia/policies-standards-and-guidelines/library-and-information-sector-core-knowledge-skills-and-attributes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lia.org.au/about-alia/policies-standards-and-guidelines/library-and-information-sector-core-knowledge-skills-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8" Type="http://schemas.openxmlformats.org/officeDocument/2006/relationships/image" Target="../media/image15.jpg"/><Relationship Id="rId9" Type="http://schemas.openxmlformats.org/officeDocument/2006/relationships/image" Target="../media/image16.jpg"/><Relationship Id="rId10" Type="http://schemas.openxmlformats.org/officeDocument/2006/relationships/image" Target="../media/image17.jpg"/><Relationship Id="rId11" Type="http://schemas.openxmlformats.org/officeDocument/2006/relationships/image" Target="../media/image18.jpg"/><Relationship Id="rId12" Type="http://schemas.openxmlformats.org/officeDocument/2006/relationships/image" Target="../media/image1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2172" y="1124711"/>
            <a:ext cx="10119995" cy="13716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5000" spc="-30" b="1">
                <a:solidFill>
                  <a:srgbClr val="3B3838"/>
                </a:solidFill>
                <a:latin typeface="Arial Narrow"/>
                <a:cs typeface="Arial Narrow"/>
              </a:rPr>
              <a:t>A</a:t>
            </a:r>
            <a:r>
              <a:rPr dirty="0" smtClean="0" sz="5000" spc="-145" b="1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5000" spc="-30" b="1">
                <a:solidFill>
                  <a:srgbClr val="3B3838"/>
                </a:solidFill>
                <a:latin typeface="Arial Narrow"/>
                <a:cs typeface="Arial Narrow"/>
              </a:rPr>
              <a:t>ma</a:t>
            </a:r>
            <a:r>
              <a:rPr dirty="0" smtClean="0" sz="5000" spc="-20" b="1">
                <a:solidFill>
                  <a:srgbClr val="3B3838"/>
                </a:solidFill>
                <a:latin typeface="Arial Narrow"/>
                <a:cs typeface="Arial Narrow"/>
              </a:rPr>
              <a:t>t</a:t>
            </a:r>
            <a:r>
              <a:rPr dirty="0" smtClean="0" sz="5000" spc="-25" b="1">
                <a:solidFill>
                  <a:srgbClr val="3B3838"/>
                </a:solidFill>
                <a:latin typeface="Arial Narrow"/>
                <a:cs typeface="Arial Narrow"/>
              </a:rPr>
              <a:t>ch</a:t>
            </a:r>
            <a:r>
              <a:rPr dirty="0" smtClean="0" sz="5000" spc="-10" b="1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5000" spc="-30" b="1">
                <a:solidFill>
                  <a:srgbClr val="3B3838"/>
                </a:solidFill>
                <a:latin typeface="Arial Narrow"/>
                <a:cs typeface="Arial Narrow"/>
              </a:rPr>
              <a:t>made</a:t>
            </a:r>
            <a:r>
              <a:rPr dirty="0" smtClean="0" sz="5000" spc="-15" b="1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5000" spc="-20" b="1">
                <a:solidFill>
                  <a:srgbClr val="3B3838"/>
                </a:solidFill>
                <a:latin typeface="Arial Narrow"/>
                <a:cs typeface="Arial Narrow"/>
              </a:rPr>
              <a:t>in</a:t>
            </a:r>
            <a:r>
              <a:rPr dirty="0" smtClean="0" sz="5000" spc="-15" b="1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5000" spc="-25" b="1">
                <a:solidFill>
                  <a:srgbClr val="3B3838"/>
                </a:solidFill>
                <a:latin typeface="Arial Narrow"/>
                <a:cs typeface="Arial Narrow"/>
              </a:rPr>
              <a:t>heave</a:t>
            </a:r>
            <a:r>
              <a:rPr dirty="0" smtClean="0" sz="5000" spc="-35" b="1">
                <a:solidFill>
                  <a:srgbClr val="3B3838"/>
                </a:solidFill>
                <a:latin typeface="Arial Narrow"/>
                <a:cs typeface="Arial Narrow"/>
              </a:rPr>
              <a:t>n</a:t>
            </a:r>
            <a:r>
              <a:rPr dirty="0" smtClean="0" sz="5000" spc="-15" b="1">
                <a:solidFill>
                  <a:srgbClr val="3B3838"/>
                </a:solidFill>
                <a:latin typeface="Arial Narrow"/>
                <a:cs typeface="Arial Narrow"/>
              </a:rPr>
              <a:t>:</a:t>
            </a:r>
            <a:endParaRPr sz="5000">
              <a:latin typeface="Arial Narrow"/>
              <a:cs typeface="Arial Narrow"/>
            </a:endParaRPr>
          </a:p>
          <a:p>
            <a:pPr marL="12700">
              <a:lnSpc>
                <a:spcPts val="4760"/>
              </a:lnSpc>
            </a:pPr>
            <a:r>
              <a:rPr dirty="0" smtClean="0" sz="4400" spc="-20">
                <a:solidFill>
                  <a:srgbClr val="3B3838"/>
                </a:solidFill>
                <a:latin typeface="Arial Narrow"/>
                <a:cs typeface="Arial Narrow"/>
              </a:rPr>
              <a:t>Practitioners</a:t>
            </a:r>
            <a:r>
              <a:rPr dirty="0" smtClean="0" sz="4400" spc="5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4400" spc="-20">
                <a:solidFill>
                  <a:srgbClr val="3B3838"/>
                </a:solidFill>
                <a:latin typeface="Arial Narrow"/>
                <a:cs typeface="Arial Narrow"/>
              </a:rPr>
              <a:t>and</a:t>
            </a:r>
            <a:r>
              <a:rPr dirty="0" smtClean="0" sz="4400" spc="20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4400" spc="-20">
                <a:solidFill>
                  <a:srgbClr val="3B3838"/>
                </a:solidFill>
                <a:latin typeface="Arial Narrow"/>
                <a:cs typeface="Arial Narrow"/>
              </a:rPr>
              <a:t>academics</a:t>
            </a:r>
            <a:r>
              <a:rPr dirty="0" smtClean="0" sz="4400" spc="5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4400" spc="-20">
                <a:solidFill>
                  <a:srgbClr val="3B3838"/>
                </a:solidFill>
                <a:latin typeface="Arial Narrow"/>
                <a:cs typeface="Arial Narrow"/>
              </a:rPr>
              <a:t>researching</a:t>
            </a:r>
            <a:r>
              <a:rPr dirty="0" smtClean="0" sz="4400" spc="25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4400" spc="-20">
                <a:solidFill>
                  <a:srgbClr val="3B3838"/>
                </a:solidFill>
                <a:latin typeface="Arial Narrow"/>
                <a:cs typeface="Arial Narrow"/>
              </a:rPr>
              <a:t>together</a:t>
            </a:r>
            <a:endParaRPr sz="44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2172" y="3068866"/>
            <a:ext cx="6322060" cy="9461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 spc="-5" b="1">
                <a:solidFill>
                  <a:srgbClr val="3B3838"/>
                </a:solidFill>
                <a:latin typeface="Arial Narrow"/>
                <a:cs typeface="Arial Narrow"/>
              </a:rPr>
              <a:t>S</a:t>
            </a:r>
            <a:r>
              <a:rPr dirty="0" smtClean="0" sz="2800" spc="0" b="1">
                <a:solidFill>
                  <a:srgbClr val="3B3838"/>
                </a:solidFill>
                <a:latin typeface="Arial Narrow"/>
                <a:cs typeface="Arial Narrow"/>
              </a:rPr>
              <a:t>ue</a:t>
            </a:r>
            <a:r>
              <a:rPr dirty="0" smtClean="0" sz="2800" spc="-5" b="1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-5" b="1">
                <a:solidFill>
                  <a:srgbClr val="3B3838"/>
                </a:solidFill>
                <a:latin typeface="Arial Narrow"/>
                <a:cs typeface="Arial Narrow"/>
              </a:rPr>
              <a:t>R</a:t>
            </a:r>
            <a:r>
              <a:rPr dirty="0" smtClean="0" sz="2800" spc="0" b="1">
                <a:solidFill>
                  <a:srgbClr val="3B3838"/>
                </a:solidFill>
                <a:latin typeface="Arial Narrow"/>
                <a:cs typeface="Arial Narrow"/>
              </a:rPr>
              <a:t>eyno</a:t>
            </a:r>
            <a:r>
              <a:rPr dirty="0" smtClean="0" sz="2800" spc="-5" b="1">
                <a:solidFill>
                  <a:srgbClr val="3B3838"/>
                </a:solidFill>
                <a:latin typeface="Arial Narrow"/>
                <a:cs typeface="Arial Narrow"/>
              </a:rPr>
              <a:t>l</a:t>
            </a:r>
            <a:r>
              <a:rPr dirty="0" smtClean="0" sz="2800" spc="0" b="1">
                <a:solidFill>
                  <a:srgbClr val="3B3838"/>
                </a:solidFill>
                <a:latin typeface="Arial Narrow"/>
                <a:cs typeface="Arial Narrow"/>
              </a:rPr>
              <a:t>ds</a:t>
            </a:r>
            <a:r>
              <a:rPr dirty="0" smtClean="0" sz="2800" spc="0">
                <a:solidFill>
                  <a:srgbClr val="3B3838"/>
                </a:solidFill>
                <a:latin typeface="Arial Narrow"/>
                <a:cs typeface="Arial Narrow"/>
              </a:rPr>
              <a:t>,</a:t>
            </a:r>
            <a:r>
              <a:rPr dirty="0" smtClean="0" sz="2800" spc="-15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-5">
                <a:solidFill>
                  <a:srgbClr val="3B3838"/>
                </a:solidFill>
                <a:latin typeface="Arial Narrow"/>
                <a:cs typeface="Arial Narrow"/>
              </a:rPr>
              <a:t>S</a:t>
            </a:r>
            <a:r>
              <a:rPr dirty="0" smtClean="0" sz="2800" spc="0">
                <a:solidFill>
                  <a:srgbClr val="3B3838"/>
                </a:solidFill>
                <a:latin typeface="Arial Narrow"/>
                <a:cs typeface="Arial Narrow"/>
              </a:rPr>
              <a:t>enior</a:t>
            </a:r>
            <a:r>
              <a:rPr dirty="0" smtClean="0" sz="2800" spc="-10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0">
                <a:solidFill>
                  <a:srgbClr val="3B3838"/>
                </a:solidFill>
                <a:latin typeface="Arial Narrow"/>
                <a:cs typeface="Arial Narrow"/>
              </a:rPr>
              <a:t>Lec</a:t>
            </a:r>
            <a:r>
              <a:rPr dirty="0" smtClean="0" sz="2800" spc="-5">
                <a:solidFill>
                  <a:srgbClr val="3B3838"/>
                </a:solidFill>
                <a:latin typeface="Arial Narrow"/>
                <a:cs typeface="Arial Narrow"/>
              </a:rPr>
              <a:t>t</a:t>
            </a:r>
            <a:r>
              <a:rPr dirty="0" smtClean="0" sz="2800" spc="0">
                <a:solidFill>
                  <a:srgbClr val="3B3838"/>
                </a:solidFill>
                <a:latin typeface="Arial Narrow"/>
                <a:cs typeface="Arial Narrow"/>
              </a:rPr>
              <a:t>u</a:t>
            </a:r>
            <a:r>
              <a:rPr dirty="0" smtClean="0" sz="2800" spc="-5">
                <a:solidFill>
                  <a:srgbClr val="3B3838"/>
                </a:solidFill>
                <a:latin typeface="Arial Narrow"/>
                <a:cs typeface="Arial Narrow"/>
              </a:rPr>
              <a:t>r</a:t>
            </a:r>
            <a:r>
              <a:rPr dirty="0" smtClean="0" sz="2800" spc="0">
                <a:solidFill>
                  <a:srgbClr val="3B3838"/>
                </a:solidFill>
                <a:latin typeface="Arial Narrow"/>
                <a:cs typeface="Arial Narrow"/>
              </a:rPr>
              <a:t>e</a:t>
            </a:r>
            <a:r>
              <a:rPr dirty="0" smtClean="0" sz="2800" spc="-130">
                <a:solidFill>
                  <a:srgbClr val="3B3838"/>
                </a:solidFill>
                <a:latin typeface="Arial Narrow"/>
                <a:cs typeface="Arial Narrow"/>
              </a:rPr>
              <a:t>r</a:t>
            </a:r>
            <a:r>
              <a:rPr dirty="0" smtClean="0" sz="2800" spc="0">
                <a:solidFill>
                  <a:srgbClr val="3B3838"/>
                </a:solidFill>
                <a:latin typeface="Arial Narrow"/>
                <a:cs typeface="Arial Narrow"/>
              </a:rPr>
              <a:t>,</a:t>
            </a:r>
            <a:r>
              <a:rPr dirty="0" smtClean="0" sz="2800" spc="-15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-5">
                <a:solidFill>
                  <a:srgbClr val="3B3838"/>
                </a:solidFill>
                <a:latin typeface="Arial Narrow"/>
                <a:cs typeface="Arial Narrow"/>
              </a:rPr>
              <a:t>R</a:t>
            </a:r>
            <a:r>
              <a:rPr dirty="0" smtClean="0" sz="2800" spc="0">
                <a:solidFill>
                  <a:srgbClr val="3B3838"/>
                </a:solidFill>
                <a:latin typeface="Arial Narrow"/>
                <a:cs typeface="Arial Narrow"/>
              </a:rPr>
              <a:t>M</a:t>
            </a:r>
            <a:r>
              <a:rPr dirty="0" smtClean="0" sz="2800" spc="-5">
                <a:solidFill>
                  <a:srgbClr val="3B3838"/>
                </a:solidFill>
                <a:latin typeface="Arial Narrow"/>
                <a:cs typeface="Arial Narrow"/>
              </a:rPr>
              <a:t>I</a:t>
            </a:r>
            <a:r>
              <a:rPr dirty="0" smtClean="0" sz="2800" spc="0">
                <a:solidFill>
                  <a:srgbClr val="3B3838"/>
                </a:solidFill>
                <a:latin typeface="Arial Narrow"/>
                <a:cs typeface="Arial Narrow"/>
              </a:rPr>
              <a:t>T</a:t>
            </a:r>
            <a:r>
              <a:rPr dirty="0" smtClean="0" sz="2800" spc="-40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-5">
                <a:solidFill>
                  <a:srgbClr val="3B3838"/>
                </a:solidFill>
                <a:latin typeface="Arial Narrow"/>
                <a:cs typeface="Arial Narrow"/>
              </a:rPr>
              <a:t>U</a:t>
            </a:r>
            <a:r>
              <a:rPr dirty="0" smtClean="0" sz="2800" spc="0">
                <a:solidFill>
                  <a:srgbClr val="3B3838"/>
                </a:solidFill>
                <a:latin typeface="Arial Narrow"/>
                <a:cs typeface="Arial Narrow"/>
              </a:rPr>
              <a:t>nive</a:t>
            </a:r>
            <a:r>
              <a:rPr dirty="0" smtClean="0" sz="2800" spc="-5">
                <a:solidFill>
                  <a:srgbClr val="3B3838"/>
                </a:solidFill>
                <a:latin typeface="Arial Narrow"/>
                <a:cs typeface="Arial Narrow"/>
              </a:rPr>
              <a:t>r</a:t>
            </a:r>
            <a:r>
              <a:rPr dirty="0" smtClean="0" sz="2800" spc="0">
                <a:solidFill>
                  <a:srgbClr val="3B3838"/>
                </a:solidFill>
                <a:latin typeface="Arial Narrow"/>
                <a:cs typeface="Arial Narrow"/>
              </a:rPr>
              <a:t>si</a:t>
            </a:r>
            <a:r>
              <a:rPr dirty="0" smtClean="0" sz="2800" spc="-5">
                <a:solidFill>
                  <a:srgbClr val="3B3838"/>
                </a:solidFill>
                <a:latin typeface="Arial Narrow"/>
                <a:cs typeface="Arial Narrow"/>
              </a:rPr>
              <a:t>t</a:t>
            </a:r>
            <a:r>
              <a:rPr dirty="0" smtClean="0" sz="2800" spc="0">
                <a:solidFill>
                  <a:srgbClr val="3B3838"/>
                </a:solidFill>
                <a:latin typeface="Arial Narrow"/>
                <a:cs typeface="Arial Narrow"/>
              </a:rPr>
              <a:t>y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ts val="650"/>
              </a:lnSpc>
              <a:spcBef>
                <a:spcPts val="16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dirty="0" smtClean="0" sz="2800" spc="-5" b="1">
                <a:solidFill>
                  <a:srgbClr val="3B3838"/>
                </a:solidFill>
                <a:latin typeface="Arial Narrow"/>
                <a:cs typeface="Arial Narrow"/>
              </a:rPr>
              <a:t>Ell</a:t>
            </a:r>
            <a:r>
              <a:rPr dirty="0" smtClean="0" sz="2800" spc="0" b="1">
                <a:solidFill>
                  <a:srgbClr val="3B3838"/>
                </a:solidFill>
                <a:latin typeface="Arial Narrow"/>
                <a:cs typeface="Arial Narrow"/>
              </a:rPr>
              <a:t>en O</a:t>
            </a:r>
            <a:r>
              <a:rPr dirty="0" smtClean="0" sz="2800" spc="-5" b="1">
                <a:solidFill>
                  <a:srgbClr val="3B3838"/>
                </a:solidFill>
                <a:latin typeface="Arial Narrow"/>
                <a:cs typeface="Arial Narrow"/>
              </a:rPr>
              <a:t>’H</a:t>
            </a:r>
            <a:r>
              <a:rPr dirty="0" smtClean="0" sz="2800" spc="0" b="1">
                <a:solidFill>
                  <a:srgbClr val="3B3838"/>
                </a:solidFill>
                <a:latin typeface="Arial Narrow"/>
                <a:cs typeface="Arial Narrow"/>
              </a:rPr>
              <a:t>eh</a:t>
            </a:r>
            <a:r>
              <a:rPr dirty="0" smtClean="0" sz="2800" spc="-5" b="1">
                <a:solidFill>
                  <a:srgbClr val="3B3838"/>
                </a:solidFill>
                <a:latin typeface="Arial Narrow"/>
                <a:cs typeface="Arial Narrow"/>
              </a:rPr>
              <a:t>i</a:t>
            </a:r>
            <a:r>
              <a:rPr dirty="0" smtClean="0" sz="2800" spc="0" b="1">
                <a:solidFill>
                  <a:srgbClr val="3B3838"/>
                </a:solidFill>
                <a:latin typeface="Arial Narrow"/>
                <a:cs typeface="Arial Narrow"/>
              </a:rPr>
              <a:t>r</a:t>
            </a:r>
            <a:r>
              <a:rPr dirty="0" smtClean="0" sz="2800" spc="0">
                <a:solidFill>
                  <a:srgbClr val="3B3838"/>
                </a:solidFill>
                <a:latin typeface="Arial Narrow"/>
                <a:cs typeface="Arial Narrow"/>
              </a:rPr>
              <a:t>,</a:t>
            </a:r>
            <a:r>
              <a:rPr dirty="0" smtClean="0" sz="2800" spc="-10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0">
                <a:solidFill>
                  <a:srgbClr val="3B3838"/>
                </a:solidFill>
                <a:latin typeface="Arial Narrow"/>
                <a:cs typeface="Arial Narrow"/>
              </a:rPr>
              <a:t>Lib</a:t>
            </a:r>
            <a:r>
              <a:rPr dirty="0" smtClean="0" sz="2800" spc="-5">
                <a:solidFill>
                  <a:srgbClr val="3B3838"/>
                </a:solidFill>
                <a:latin typeface="Arial Narrow"/>
                <a:cs typeface="Arial Narrow"/>
              </a:rPr>
              <a:t>r</a:t>
            </a:r>
            <a:r>
              <a:rPr dirty="0" smtClean="0" sz="2800" spc="0">
                <a:solidFill>
                  <a:srgbClr val="3B3838"/>
                </a:solidFill>
                <a:latin typeface="Arial Narrow"/>
                <a:cs typeface="Arial Narrow"/>
              </a:rPr>
              <a:t>a</a:t>
            </a:r>
            <a:r>
              <a:rPr dirty="0" smtClean="0" sz="2800" spc="-5">
                <a:solidFill>
                  <a:srgbClr val="3B3838"/>
                </a:solidFill>
                <a:latin typeface="Arial Narrow"/>
                <a:cs typeface="Arial Narrow"/>
              </a:rPr>
              <a:t>r</a:t>
            </a:r>
            <a:r>
              <a:rPr dirty="0" smtClean="0" sz="2800" spc="0">
                <a:solidFill>
                  <a:srgbClr val="3B3838"/>
                </a:solidFill>
                <a:latin typeface="Arial Narrow"/>
                <a:cs typeface="Arial Narrow"/>
              </a:rPr>
              <a:t>ian,</a:t>
            </a:r>
            <a:r>
              <a:rPr dirty="0" smtClean="0" sz="2800" spc="-15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0">
                <a:solidFill>
                  <a:srgbClr val="3B3838"/>
                </a:solidFill>
                <a:latin typeface="Arial Narrow"/>
                <a:cs typeface="Arial Narrow"/>
              </a:rPr>
              <a:t>Monash</a:t>
            </a:r>
            <a:r>
              <a:rPr dirty="0" smtClean="0" sz="2800" spc="-25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-5">
                <a:solidFill>
                  <a:srgbClr val="3B3838"/>
                </a:solidFill>
                <a:latin typeface="Arial Narrow"/>
                <a:cs typeface="Arial Narrow"/>
              </a:rPr>
              <a:t>U</a:t>
            </a:r>
            <a:r>
              <a:rPr dirty="0" smtClean="0" sz="2800" spc="0">
                <a:solidFill>
                  <a:srgbClr val="3B3838"/>
                </a:solidFill>
                <a:latin typeface="Arial Narrow"/>
                <a:cs typeface="Arial Narrow"/>
              </a:rPr>
              <a:t>nive</a:t>
            </a:r>
            <a:r>
              <a:rPr dirty="0" smtClean="0" sz="2800" spc="-5">
                <a:solidFill>
                  <a:srgbClr val="3B3838"/>
                </a:solidFill>
                <a:latin typeface="Arial Narrow"/>
                <a:cs typeface="Arial Narrow"/>
              </a:rPr>
              <a:t>r</a:t>
            </a:r>
            <a:r>
              <a:rPr dirty="0" smtClean="0" sz="2800" spc="0">
                <a:solidFill>
                  <a:srgbClr val="3B3838"/>
                </a:solidFill>
                <a:latin typeface="Arial Narrow"/>
                <a:cs typeface="Arial Narrow"/>
              </a:rPr>
              <a:t>si</a:t>
            </a:r>
            <a:r>
              <a:rPr dirty="0" smtClean="0" sz="2800" spc="-5">
                <a:solidFill>
                  <a:srgbClr val="3B3838"/>
                </a:solidFill>
                <a:latin typeface="Arial Narrow"/>
                <a:cs typeface="Arial Narrow"/>
              </a:rPr>
              <a:t>t</a:t>
            </a:r>
            <a:r>
              <a:rPr dirty="0" smtClean="0" sz="2800" spc="0">
                <a:solidFill>
                  <a:srgbClr val="3B3838"/>
                </a:solidFill>
                <a:latin typeface="Arial Narrow"/>
                <a:cs typeface="Arial Narrow"/>
              </a:rPr>
              <a:t>y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2172" y="4975898"/>
            <a:ext cx="2085339" cy="7391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b="1">
                <a:solidFill>
                  <a:srgbClr val="3B3838"/>
                </a:solidFill>
                <a:latin typeface="Arial Narrow"/>
                <a:cs typeface="Arial Narrow"/>
              </a:rPr>
              <a:t>CR</a:t>
            </a:r>
            <a:r>
              <a:rPr dirty="0" smtClean="0" sz="2400" spc="-5" b="1">
                <a:solidFill>
                  <a:srgbClr val="3B3838"/>
                </a:solidFill>
                <a:latin typeface="Arial Narrow"/>
                <a:cs typeface="Arial Narrow"/>
              </a:rPr>
              <a:t>I</a:t>
            </a:r>
            <a:r>
              <a:rPr dirty="0" smtClean="0" sz="2400" spc="0" b="1">
                <a:solidFill>
                  <a:srgbClr val="3B3838"/>
                </a:solidFill>
                <a:latin typeface="Arial Narrow"/>
                <a:cs typeface="Arial Narrow"/>
              </a:rPr>
              <a:t>G</a:t>
            </a:r>
            <a:r>
              <a:rPr dirty="0" smtClean="0" sz="2400" spc="20" b="1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2400" spc="0" b="1">
                <a:solidFill>
                  <a:srgbClr val="3B3838"/>
                </a:solidFill>
                <a:latin typeface="Arial Narrow"/>
                <a:cs typeface="Arial Narrow"/>
              </a:rPr>
              <a:t>S</a:t>
            </a:r>
            <a:r>
              <a:rPr dirty="0" smtClean="0" sz="2400" spc="-5" b="1">
                <a:solidFill>
                  <a:srgbClr val="3B3838"/>
                </a:solidFill>
                <a:latin typeface="Arial Narrow"/>
                <a:cs typeface="Arial Narrow"/>
              </a:rPr>
              <a:t>e</a:t>
            </a:r>
            <a:r>
              <a:rPr dirty="0" smtClean="0" sz="2400" spc="0" b="1">
                <a:solidFill>
                  <a:srgbClr val="3B3838"/>
                </a:solidFill>
                <a:latin typeface="Arial Narrow"/>
                <a:cs typeface="Arial Narrow"/>
              </a:rPr>
              <a:t>m</a:t>
            </a:r>
            <a:r>
              <a:rPr dirty="0" smtClean="0" sz="2400" spc="-5" b="1">
                <a:solidFill>
                  <a:srgbClr val="3B3838"/>
                </a:solidFill>
                <a:latin typeface="Arial Narrow"/>
                <a:cs typeface="Arial Narrow"/>
              </a:rPr>
              <a:t>inar</a:t>
            </a:r>
            <a:endParaRPr sz="2400">
              <a:latin typeface="Arial Narrow"/>
              <a:cs typeface="Arial Narrow"/>
            </a:endParaRPr>
          </a:p>
          <a:p>
            <a:pPr marL="12700">
              <a:lnSpc>
                <a:spcPts val="2875"/>
              </a:lnSpc>
            </a:pPr>
            <a:r>
              <a:rPr dirty="0" smtClean="0" sz="2400">
                <a:solidFill>
                  <a:srgbClr val="3B3838"/>
                </a:solidFill>
                <a:latin typeface="Arial Narrow"/>
                <a:cs typeface="Arial Narrow"/>
              </a:rPr>
              <a:t>N</a:t>
            </a:r>
            <a:r>
              <a:rPr dirty="0" smtClean="0" sz="2400" spc="-5">
                <a:solidFill>
                  <a:srgbClr val="3B3838"/>
                </a:solidFill>
                <a:latin typeface="Arial Narrow"/>
                <a:cs typeface="Arial Narrow"/>
              </a:rPr>
              <a:t>o</a:t>
            </a:r>
            <a:r>
              <a:rPr dirty="0" smtClean="0" sz="2400" spc="0">
                <a:solidFill>
                  <a:srgbClr val="3B3838"/>
                </a:solidFill>
                <a:latin typeface="Arial Narrow"/>
                <a:cs typeface="Arial Narrow"/>
              </a:rPr>
              <a:t>v</a:t>
            </a:r>
            <a:r>
              <a:rPr dirty="0" smtClean="0" sz="2400" spc="-5">
                <a:solidFill>
                  <a:srgbClr val="3B3838"/>
                </a:solidFill>
                <a:latin typeface="Arial Narrow"/>
                <a:cs typeface="Arial Narrow"/>
              </a:rPr>
              <a:t>em</a:t>
            </a:r>
            <a:r>
              <a:rPr dirty="0" smtClean="0" sz="2400" spc="0">
                <a:solidFill>
                  <a:srgbClr val="3B3838"/>
                </a:solidFill>
                <a:latin typeface="Arial Narrow"/>
                <a:cs typeface="Arial Narrow"/>
              </a:rPr>
              <a:t>b</a:t>
            </a:r>
            <a:r>
              <a:rPr dirty="0" smtClean="0" sz="2400" spc="-5">
                <a:solidFill>
                  <a:srgbClr val="3B3838"/>
                </a:solidFill>
                <a:latin typeface="Arial Narrow"/>
                <a:cs typeface="Arial Narrow"/>
              </a:rPr>
              <a:t>e</a:t>
            </a:r>
            <a:r>
              <a:rPr dirty="0" smtClean="0" sz="2400" spc="0">
                <a:solidFill>
                  <a:srgbClr val="3B3838"/>
                </a:solidFill>
                <a:latin typeface="Arial Narrow"/>
                <a:cs typeface="Arial Narrow"/>
              </a:rPr>
              <a:t>r</a:t>
            </a:r>
            <a:r>
              <a:rPr dirty="0" smtClean="0" sz="2400" spc="25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2400" spc="-5">
                <a:solidFill>
                  <a:srgbClr val="3B3838"/>
                </a:solidFill>
                <a:latin typeface="Arial Narrow"/>
                <a:cs typeface="Arial Narrow"/>
              </a:rPr>
              <a:t>8</a:t>
            </a:r>
            <a:r>
              <a:rPr dirty="0" smtClean="0" sz="2400" spc="0">
                <a:solidFill>
                  <a:srgbClr val="3B3838"/>
                </a:solidFill>
                <a:latin typeface="Arial Narrow"/>
                <a:cs typeface="Arial Narrow"/>
              </a:rPr>
              <a:t>,</a:t>
            </a:r>
            <a:r>
              <a:rPr dirty="0" smtClean="0" sz="2400" spc="10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2400" spc="-5">
                <a:solidFill>
                  <a:srgbClr val="3B3838"/>
                </a:solidFill>
                <a:latin typeface="Arial Narrow"/>
                <a:cs typeface="Arial Narrow"/>
              </a:rPr>
              <a:t>2017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48906" y="5125973"/>
            <a:ext cx="2652521" cy="766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079748" y="5068823"/>
            <a:ext cx="2355341" cy="8275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371364" y="72250"/>
            <a:ext cx="1756784" cy="1697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8593698" y="0"/>
            <a:ext cx="2374313" cy="21080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400" spc="-20">
                <a:latin typeface="Arial Narrow"/>
                <a:cs typeface="Arial Narrow"/>
              </a:rPr>
              <a:t>Early</a:t>
            </a:r>
            <a:r>
              <a:rPr dirty="0" smtClean="0" sz="4400" spc="5">
                <a:latin typeface="Arial Narrow"/>
                <a:cs typeface="Arial Narrow"/>
              </a:rPr>
              <a:t> </a:t>
            </a:r>
            <a:r>
              <a:rPr dirty="0" smtClean="0" sz="4400" spc="-20">
                <a:latin typeface="Arial Narrow"/>
                <a:cs typeface="Arial Narrow"/>
              </a:rPr>
              <a:t>Career</a:t>
            </a:r>
            <a:r>
              <a:rPr dirty="0" smtClean="0" sz="4400" spc="15">
                <a:latin typeface="Arial Narrow"/>
                <a:cs typeface="Arial Narrow"/>
              </a:rPr>
              <a:t> </a:t>
            </a:r>
            <a:r>
              <a:rPr dirty="0" smtClean="0" sz="4400" spc="-20">
                <a:latin typeface="Arial Narrow"/>
                <a:cs typeface="Arial Narrow"/>
              </a:rPr>
              <a:t>Librarian</a:t>
            </a:r>
            <a:r>
              <a:rPr dirty="0" smtClean="0" sz="4400" spc="20">
                <a:latin typeface="Arial Narrow"/>
                <a:cs typeface="Arial Narrow"/>
              </a:rPr>
              <a:t> </a:t>
            </a:r>
            <a:r>
              <a:rPr dirty="0" smtClean="0" sz="4400" spc="-25">
                <a:latin typeface="Arial Narrow"/>
                <a:cs typeface="Arial Narrow"/>
              </a:rPr>
              <a:t>Me</a:t>
            </a:r>
            <a:endParaRPr sz="4400">
              <a:latin typeface="Arial Narrow"/>
              <a:cs typeface="Arial Narrow"/>
            </a:endParaRPr>
          </a:p>
          <a:p>
            <a:pPr marL="48260">
              <a:lnSpc>
                <a:spcPct val="100000"/>
              </a:lnSpc>
              <a:spcBef>
                <a:spcPts val="385"/>
              </a:spcBef>
            </a:pPr>
            <a:r>
              <a:rPr dirty="0" smtClean="0" sz="3500" spc="-15">
                <a:latin typeface="Arial Narrow"/>
                <a:cs typeface="Arial Narrow"/>
              </a:rPr>
              <a:t>Outside</a:t>
            </a:r>
            <a:r>
              <a:rPr dirty="0" smtClean="0" sz="3500" spc="20">
                <a:latin typeface="Arial Narrow"/>
                <a:cs typeface="Arial Narrow"/>
              </a:rPr>
              <a:t> </a:t>
            </a:r>
            <a:r>
              <a:rPr dirty="0" smtClean="0" sz="3500" spc="-15">
                <a:latin typeface="Arial Narrow"/>
                <a:cs typeface="Arial Narrow"/>
              </a:rPr>
              <a:t>of</a:t>
            </a:r>
            <a:r>
              <a:rPr dirty="0" smtClean="0" sz="3500" spc="10">
                <a:latin typeface="Arial Narrow"/>
                <a:cs typeface="Arial Narrow"/>
              </a:rPr>
              <a:t> </a:t>
            </a:r>
            <a:r>
              <a:rPr dirty="0" smtClean="0" sz="3500" spc="-15">
                <a:latin typeface="Arial Narrow"/>
                <a:cs typeface="Arial Narrow"/>
              </a:rPr>
              <a:t>semester</a:t>
            </a:r>
            <a:endParaRPr sz="35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15689" y="2045969"/>
            <a:ext cx="2269235" cy="29695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965447" y="4661915"/>
            <a:ext cx="1808225" cy="1808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331464" y="5388876"/>
            <a:ext cx="988301" cy="11917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350263" y="2326385"/>
            <a:ext cx="2127503" cy="4236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524505" y="2086355"/>
            <a:ext cx="882395" cy="1236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191255" y="2045969"/>
            <a:ext cx="428243" cy="11567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847077" y="3214342"/>
            <a:ext cx="290195" cy="203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5" b="1">
                <a:solidFill>
                  <a:srgbClr val="FFFFFF"/>
                </a:solidFill>
                <a:latin typeface="Calibri"/>
                <a:cs typeface="Calibri"/>
              </a:rPr>
              <a:t>30%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73950" y="5414540"/>
            <a:ext cx="290195" cy="203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5" b="1">
                <a:solidFill>
                  <a:srgbClr val="FFFFFF"/>
                </a:solidFill>
                <a:latin typeface="Calibri"/>
                <a:cs typeface="Calibri"/>
              </a:rPr>
              <a:t>15%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70548" y="5904659"/>
            <a:ext cx="213360" cy="203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5" b="1">
                <a:solidFill>
                  <a:srgbClr val="FFFFFF"/>
                </a:solidFill>
                <a:latin typeface="Calibri"/>
                <a:cs typeface="Calibri"/>
              </a:rPr>
              <a:t>7%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03649" y="4531535"/>
            <a:ext cx="290195" cy="203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5" b="1">
                <a:solidFill>
                  <a:srgbClr val="FFFFFF"/>
                </a:solidFill>
                <a:latin typeface="Calibri"/>
                <a:cs typeface="Calibri"/>
              </a:rPr>
              <a:t>40%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35218" y="2614495"/>
            <a:ext cx="213360" cy="203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5" b="1">
                <a:solidFill>
                  <a:srgbClr val="FFFFFF"/>
                </a:solidFill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50813" y="2521531"/>
            <a:ext cx="213360" cy="203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5" b="1">
                <a:solidFill>
                  <a:srgbClr val="FFFFFF"/>
                </a:solidFill>
                <a:latin typeface="Calibri"/>
                <a:cs typeface="Calibri"/>
              </a:rPr>
              <a:t>3%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992111" y="1119378"/>
            <a:ext cx="145541" cy="146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189761" y="1003274"/>
            <a:ext cx="3323590" cy="3441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De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v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e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l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op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i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n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g 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e-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l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e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a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rn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i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n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g 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re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s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our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c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es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992111" y="2058161"/>
            <a:ext cx="145541" cy="1463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189761" y="1942115"/>
            <a:ext cx="3552190" cy="3441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Wor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k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i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ng</a:t>
            </a:r>
            <a:r>
              <a:rPr dirty="0" smtClean="0" sz="2200" spc="-10">
                <a:solidFill>
                  <a:srgbClr val="595958"/>
                </a:solidFill>
                <a:latin typeface="Arial Narrow"/>
                <a:cs typeface="Arial Narrow"/>
              </a:rPr>
              <a:t> 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w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ith 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Su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b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j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e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c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t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 L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i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br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a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r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i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an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s 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on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992111" y="2996945"/>
            <a:ext cx="145541" cy="1463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189761" y="2288750"/>
            <a:ext cx="4166235" cy="9366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92200"/>
              </a:lnSpc>
            </a:pP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d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e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ve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l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op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i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n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g &amp;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 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u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pda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ti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n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g 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t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e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ac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h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i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ng</a:t>
            </a:r>
            <a:r>
              <a:rPr dirty="0" smtClean="0" sz="2200" spc="-10">
                <a:solidFill>
                  <a:srgbClr val="595958"/>
                </a:solidFill>
                <a:latin typeface="Arial Narrow"/>
                <a:cs typeface="Arial Narrow"/>
              </a:rPr>
              <a:t> 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m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a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t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er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i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a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l,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 li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brar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y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 g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u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i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d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es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, 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co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ll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ec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ti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o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n 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de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v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e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l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op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m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ent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 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M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ee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t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i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n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g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s 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an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d c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om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mi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t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t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ees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992111" y="3935729"/>
            <a:ext cx="145541" cy="1463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7189761" y="3819797"/>
            <a:ext cx="1286510" cy="3441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200">
                <a:solidFill>
                  <a:srgbClr val="595958"/>
                </a:solidFill>
                <a:latin typeface="Arial Narrow"/>
                <a:cs typeface="Arial Narrow"/>
              </a:rPr>
              <a:t>P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r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o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j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e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c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t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 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w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o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r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k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992111" y="4874513"/>
            <a:ext cx="145541" cy="1463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7189761" y="4782007"/>
            <a:ext cx="3769995" cy="6413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2520"/>
              </a:lnSpc>
            </a:pPr>
            <a:r>
              <a:rPr dirty="0" smtClean="0" sz="2200">
                <a:solidFill>
                  <a:srgbClr val="595958"/>
                </a:solidFill>
                <a:latin typeface="Arial Narrow"/>
                <a:cs typeface="Arial Narrow"/>
              </a:rPr>
              <a:t>P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rof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e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s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s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i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o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na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l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 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d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ev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e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l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o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pm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e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n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t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 (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A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t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t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end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i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ng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 s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e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m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i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na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rs 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an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d 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wor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k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sh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o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ps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,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 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t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ra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i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n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i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n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g)</a:t>
            </a:r>
            <a:endParaRPr sz="2200">
              <a:latin typeface="Arial Narrow"/>
              <a:cs typeface="Arial Narrow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992111" y="5813297"/>
            <a:ext cx="145541" cy="14630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7189761" y="5697480"/>
            <a:ext cx="1006475" cy="3441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Re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s</a:t>
            </a:r>
            <a:r>
              <a:rPr dirty="0" smtClean="0" sz="2200" spc="-5">
                <a:solidFill>
                  <a:srgbClr val="595958"/>
                </a:solidFill>
                <a:latin typeface="Arial Narrow"/>
                <a:cs typeface="Arial Narrow"/>
              </a:rPr>
              <a:t>ear</a:t>
            </a:r>
            <a:r>
              <a:rPr dirty="0" smtClean="0" sz="2200" spc="0">
                <a:solidFill>
                  <a:srgbClr val="595958"/>
                </a:solidFill>
                <a:latin typeface="Arial Narrow"/>
                <a:cs typeface="Arial Narrow"/>
              </a:rPr>
              <a:t>ch</a:t>
            </a:r>
            <a:endParaRPr sz="2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5914" y="581969"/>
            <a:ext cx="7294245" cy="6629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5215"/>
              </a:lnSpc>
            </a:pPr>
            <a:r>
              <a:rPr dirty="0" smtClean="0" sz="4400" spc="-20">
                <a:solidFill>
                  <a:srgbClr val="3B3838"/>
                </a:solidFill>
                <a:latin typeface="Arial Narrow"/>
                <a:cs typeface="Arial Narrow"/>
              </a:rPr>
              <a:t>Breakdo</a:t>
            </a:r>
            <a:r>
              <a:rPr dirty="0" smtClean="0" sz="4400" spc="-25">
                <a:solidFill>
                  <a:srgbClr val="3B3838"/>
                </a:solidFill>
                <a:latin typeface="Arial Narrow"/>
                <a:cs typeface="Arial Narrow"/>
              </a:rPr>
              <a:t>w</a:t>
            </a:r>
            <a:r>
              <a:rPr dirty="0" smtClean="0" sz="4400" spc="-20">
                <a:solidFill>
                  <a:srgbClr val="3B3838"/>
                </a:solidFill>
                <a:latin typeface="Arial Narrow"/>
                <a:cs typeface="Arial Narrow"/>
              </a:rPr>
              <a:t>n</a:t>
            </a:r>
            <a:r>
              <a:rPr dirty="0" smtClean="0" sz="4400" spc="20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4400" spc="-15">
                <a:solidFill>
                  <a:srgbClr val="3B3838"/>
                </a:solidFill>
                <a:latin typeface="Arial Narrow"/>
                <a:cs typeface="Arial Narrow"/>
              </a:rPr>
              <a:t>of</a:t>
            </a:r>
            <a:r>
              <a:rPr dirty="0" smtClean="0" sz="4400" spc="-15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4400" spc="-20">
                <a:solidFill>
                  <a:srgbClr val="3B3838"/>
                </a:solidFill>
                <a:latin typeface="Arial Narrow"/>
                <a:cs typeface="Arial Narrow"/>
              </a:rPr>
              <a:t>Subject</a:t>
            </a:r>
            <a:r>
              <a:rPr dirty="0" smtClean="0" sz="4400" spc="15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4400" spc="-20">
                <a:solidFill>
                  <a:srgbClr val="3B3838"/>
                </a:solidFill>
                <a:latin typeface="Arial Narrow"/>
                <a:cs typeface="Arial Narrow"/>
              </a:rPr>
              <a:t>Librarian</a:t>
            </a:r>
            <a:r>
              <a:rPr dirty="0" smtClean="0" sz="4400" spc="20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4400" spc="-15">
                <a:solidFill>
                  <a:srgbClr val="3B3838"/>
                </a:solidFill>
                <a:latin typeface="Arial Narrow"/>
                <a:cs typeface="Arial Narrow"/>
              </a:rPr>
              <a:t>role</a:t>
            </a:r>
            <a:endParaRPr sz="44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06840" y="2700527"/>
            <a:ext cx="2652522" cy="2631948"/>
          </a:xfrm>
          <a:custGeom>
            <a:avLst/>
            <a:gdLst/>
            <a:ahLst/>
            <a:cxnLst/>
            <a:rect l="l" t="t" r="r" b="b"/>
            <a:pathLst>
              <a:path w="2652522" h="2631948">
                <a:moveTo>
                  <a:pt x="1326261" y="0"/>
                </a:moveTo>
                <a:lnTo>
                  <a:pt x="1217487" y="4362"/>
                </a:lnTo>
                <a:lnTo>
                  <a:pt x="1111134" y="17223"/>
                </a:lnTo>
                <a:lnTo>
                  <a:pt x="1007545" y="38245"/>
                </a:lnTo>
                <a:lnTo>
                  <a:pt x="907060" y="67088"/>
                </a:lnTo>
                <a:lnTo>
                  <a:pt x="810020" y="103415"/>
                </a:lnTo>
                <a:lnTo>
                  <a:pt x="716768" y="146886"/>
                </a:lnTo>
                <a:lnTo>
                  <a:pt x="627643" y="197162"/>
                </a:lnTo>
                <a:lnTo>
                  <a:pt x="542989" y="253905"/>
                </a:lnTo>
                <a:lnTo>
                  <a:pt x="463145" y="316777"/>
                </a:lnTo>
                <a:lnTo>
                  <a:pt x="388453" y="385438"/>
                </a:lnTo>
                <a:lnTo>
                  <a:pt x="319255" y="459550"/>
                </a:lnTo>
                <a:lnTo>
                  <a:pt x="255891" y="538775"/>
                </a:lnTo>
                <a:lnTo>
                  <a:pt x="198704" y="622773"/>
                </a:lnTo>
                <a:lnTo>
                  <a:pt x="148035" y="711206"/>
                </a:lnTo>
                <a:lnTo>
                  <a:pt x="104224" y="803736"/>
                </a:lnTo>
                <a:lnTo>
                  <a:pt x="67613" y="900023"/>
                </a:lnTo>
                <a:lnTo>
                  <a:pt x="38544" y="999729"/>
                </a:lnTo>
                <a:lnTo>
                  <a:pt x="17358" y="1102515"/>
                </a:lnTo>
                <a:lnTo>
                  <a:pt x="4396" y="1208043"/>
                </a:lnTo>
                <a:lnTo>
                  <a:pt x="0" y="1315974"/>
                </a:lnTo>
                <a:lnTo>
                  <a:pt x="4396" y="1423904"/>
                </a:lnTo>
                <a:lnTo>
                  <a:pt x="17358" y="1529432"/>
                </a:lnTo>
                <a:lnTo>
                  <a:pt x="38544" y="1632218"/>
                </a:lnTo>
                <a:lnTo>
                  <a:pt x="67613" y="1731924"/>
                </a:lnTo>
                <a:lnTo>
                  <a:pt x="104224" y="1828211"/>
                </a:lnTo>
                <a:lnTo>
                  <a:pt x="148035" y="1920741"/>
                </a:lnTo>
                <a:lnTo>
                  <a:pt x="198704" y="2009174"/>
                </a:lnTo>
                <a:lnTo>
                  <a:pt x="255891" y="2093172"/>
                </a:lnTo>
                <a:lnTo>
                  <a:pt x="319255" y="2172397"/>
                </a:lnTo>
                <a:lnTo>
                  <a:pt x="388453" y="2246509"/>
                </a:lnTo>
                <a:lnTo>
                  <a:pt x="463145" y="2315170"/>
                </a:lnTo>
                <a:lnTo>
                  <a:pt x="542989" y="2378042"/>
                </a:lnTo>
                <a:lnTo>
                  <a:pt x="627643" y="2434785"/>
                </a:lnTo>
                <a:lnTo>
                  <a:pt x="716768" y="2485061"/>
                </a:lnTo>
                <a:lnTo>
                  <a:pt x="810020" y="2528532"/>
                </a:lnTo>
                <a:lnTo>
                  <a:pt x="907060" y="2564859"/>
                </a:lnTo>
                <a:lnTo>
                  <a:pt x="1007545" y="2593702"/>
                </a:lnTo>
                <a:lnTo>
                  <a:pt x="1111134" y="2614724"/>
                </a:lnTo>
                <a:lnTo>
                  <a:pt x="1217487" y="2627585"/>
                </a:lnTo>
                <a:lnTo>
                  <a:pt x="1326261" y="2631948"/>
                </a:lnTo>
                <a:lnTo>
                  <a:pt x="1435034" y="2627585"/>
                </a:lnTo>
                <a:lnTo>
                  <a:pt x="1541387" y="2614724"/>
                </a:lnTo>
                <a:lnTo>
                  <a:pt x="1644976" y="2593702"/>
                </a:lnTo>
                <a:lnTo>
                  <a:pt x="1745461" y="2564859"/>
                </a:lnTo>
                <a:lnTo>
                  <a:pt x="1842501" y="2528532"/>
                </a:lnTo>
                <a:lnTo>
                  <a:pt x="1935753" y="2485061"/>
                </a:lnTo>
                <a:lnTo>
                  <a:pt x="2024878" y="2434785"/>
                </a:lnTo>
                <a:lnTo>
                  <a:pt x="2109532" y="2378042"/>
                </a:lnTo>
                <a:lnTo>
                  <a:pt x="2189376" y="2315170"/>
                </a:lnTo>
                <a:lnTo>
                  <a:pt x="2264068" y="2246509"/>
                </a:lnTo>
                <a:lnTo>
                  <a:pt x="2333266" y="2172397"/>
                </a:lnTo>
                <a:lnTo>
                  <a:pt x="2396630" y="2093172"/>
                </a:lnTo>
                <a:lnTo>
                  <a:pt x="2453817" y="2009174"/>
                </a:lnTo>
                <a:lnTo>
                  <a:pt x="2504486" y="1920741"/>
                </a:lnTo>
                <a:lnTo>
                  <a:pt x="2548297" y="1828211"/>
                </a:lnTo>
                <a:lnTo>
                  <a:pt x="2584908" y="1731924"/>
                </a:lnTo>
                <a:lnTo>
                  <a:pt x="2613977" y="1632218"/>
                </a:lnTo>
                <a:lnTo>
                  <a:pt x="2635163" y="1529432"/>
                </a:lnTo>
                <a:lnTo>
                  <a:pt x="2648125" y="1423904"/>
                </a:lnTo>
                <a:lnTo>
                  <a:pt x="2652522" y="1315974"/>
                </a:lnTo>
                <a:lnTo>
                  <a:pt x="2648125" y="1208043"/>
                </a:lnTo>
                <a:lnTo>
                  <a:pt x="2635163" y="1102515"/>
                </a:lnTo>
                <a:lnTo>
                  <a:pt x="2613977" y="999729"/>
                </a:lnTo>
                <a:lnTo>
                  <a:pt x="2584908" y="900023"/>
                </a:lnTo>
                <a:lnTo>
                  <a:pt x="2548297" y="803736"/>
                </a:lnTo>
                <a:lnTo>
                  <a:pt x="2504486" y="711206"/>
                </a:lnTo>
                <a:lnTo>
                  <a:pt x="2453817" y="622773"/>
                </a:lnTo>
                <a:lnTo>
                  <a:pt x="2396630" y="538775"/>
                </a:lnTo>
                <a:lnTo>
                  <a:pt x="2333266" y="459550"/>
                </a:lnTo>
                <a:lnTo>
                  <a:pt x="2264068" y="385438"/>
                </a:lnTo>
                <a:lnTo>
                  <a:pt x="2189376" y="316777"/>
                </a:lnTo>
                <a:lnTo>
                  <a:pt x="2109532" y="253905"/>
                </a:lnTo>
                <a:lnTo>
                  <a:pt x="2024878" y="197162"/>
                </a:lnTo>
                <a:lnTo>
                  <a:pt x="1935753" y="146886"/>
                </a:lnTo>
                <a:lnTo>
                  <a:pt x="1842501" y="103415"/>
                </a:lnTo>
                <a:lnTo>
                  <a:pt x="1745461" y="67088"/>
                </a:lnTo>
                <a:lnTo>
                  <a:pt x="1644976" y="38245"/>
                </a:lnTo>
                <a:lnTo>
                  <a:pt x="1541387" y="17223"/>
                </a:lnTo>
                <a:lnTo>
                  <a:pt x="1435034" y="4362"/>
                </a:lnTo>
                <a:lnTo>
                  <a:pt x="1326261" y="0"/>
                </a:lnTo>
                <a:close/>
              </a:path>
            </a:pathLst>
          </a:custGeom>
          <a:solidFill>
            <a:srgbClr val="BD7CB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9006840" y="2700527"/>
            <a:ext cx="2652522" cy="2631948"/>
          </a:xfrm>
          <a:custGeom>
            <a:avLst/>
            <a:gdLst/>
            <a:ahLst/>
            <a:cxnLst/>
            <a:rect l="l" t="t" r="r" b="b"/>
            <a:pathLst>
              <a:path w="2652522" h="2631948">
                <a:moveTo>
                  <a:pt x="0" y="1315974"/>
                </a:moveTo>
                <a:lnTo>
                  <a:pt x="4396" y="1208043"/>
                </a:lnTo>
                <a:lnTo>
                  <a:pt x="17358" y="1102515"/>
                </a:lnTo>
                <a:lnTo>
                  <a:pt x="38544" y="999729"/>
                </a:lnTo>
                <a:lnTo>
                  <a:pt x="67613" y="900023"/>
                </a:lnTo>
                <a:lnTo>
                  <a:pt x="104224" y="803736"/>
                </a:lnTo>
                <a:lnTo>
                  <a:pt x="148035" y="711206"/>
                </a:lnTo>
                <a:lnTo>
                  <a:pt x="198704" y="622773"/>
                </a:lnTo>
                <a:lnTo>
                  <a:pt x="255891" y="538775"/>
                </a:lnTo>
                <a:lnTo>
                  <a:pt x="319255" y="459550"/>
                </a:lnTo>
                <a:lnTo>
                  <a:pt x="388453" y="385438"/>
                </a:lnTo>
                <a:lnTo>
                  <a:pt x="463145" y="316777"/>
                </a:lnTo>
                <a:lnTo>
                  <a:pt x="542989" y="253905"/>
                </a:lnTo>
                <a:lnTo>
                  <a:pt x="627643" y="197162"/>
                </a:lnTo>
                <a:lnTo>
                  <a:pt x="716768" y="146886"/>
                </a:lnTo>
                <a:lnTo>
                  <a:pt x="810020" y="103415"/>
                </a:lnTo>
                <a:lnTo>
                  <a:pt x="907060" y="67088"/>
                </a:lnTo>
                <a:lnTo>
                  <a:pt x="1007545" y="38245"/>
                </a:lnTo>
                <a:lnTo>
                  <a:pt x="1111134" y="17223"/>
                </a:lnTo>
                <a:lnTo>
                  <a:pt x="1217487" y="4362"/>
                </a:lnTo>
                <a:lnTo>
                  <a:pt x="1326261" y="0"/>
                </a:lnTo>
                <a:lnTo>
                  <a:pt x="1435034" y="4362"/>
                </a:lnTo>
                <a:lnTo>
                  <a:pt x="1541387" y="17223"/>
                </a:lnTo>
                <a:lnTo>
                  <a:pt x="1644976" y="38245"/>
                </a:lnTo>
                <a:lnTo>
                  <a:pt x="1745461" y="67088"/>
                </a:lnTo>
                <a:lnTo>
                  <a:pt x="1842501" y="103415"/>
                </a:lnTo>
                <a:lnTo>
                  <a:pt x="1935753" y="146886"/>
                </a:lnTo>
                <a:lnTo>
                  <a:pt x="2024878" y="197162"/>
                </a:lnTo>
                <a:lnTo>
                  <a:pt x="2109532" y="253905"/>
                </a:lnTo>
                <a:lnTo>
                  <a:pt x="2189376" y="316777"/>
                </a:lnTo>
                <a:lnTo>
                  <a:pt x="2264068" y="385438"/>
                </a:lnTo>
                <a:lnTo>
                  <a:pt x="2333266" y="459550"/>
                </a:lnTo>
                <a:lnTo>
                  <a:pt x="2396630" y="538775"/>
                </a:lnTo>
                <a:lnTo>
                  <a:pt x="2453817" y="622773"/>
                </a:lnTo>
                <a:lnTo>
                  <a:pt x="2504486" y="711206"/>
                </a:lnTo>
                <a:lnTo>
                  <a:pt x="2548297" y="803736"/>
                </a:lnTo>
                <a:lnTo>
                  <a:pt x="2584908" y="900023"/>
                </a:lnTo>
                <a:lnTo>
                  <a:pt x="2613977" y="999729"/>
                </a:lnTo>
                <a:lnTo>
                  <a:pt x="2635163" y="1102515"/>
                </a:lnTo>
                <a:lnTo>
                  <a:pt x="2648125" y="1208043"/>
                </a:lnTo>
                <a:lnTo>
                  <a:pt x="2652522" y="1315974"/>
                </a:lnTo>
                <a:lnTo>
                  <a:pt x="2648125" y="1423904"/>
                </a:lnTo>
                <a:lnTo>
                  <a:pt x="2635163" y="1529432"/>
                </a:lnTo>
                <a:lnTo>
                  <a:pt x="2613977" y="1632218"/>
                </a:lnTo>
                <a:lnTo>
                  <a:pt x="2584908" y="1731924"/>
                </a:lnTo>
                <a:lnTo>
                  <a:pt x="2548297" y="1828211"/>
                </a:lnTo>
                <a:lnTo>
                  <a:pt x="2504486" y="1920741"/>
                </a:lnTo>
                <a:lnTo>
                  <a:pt x="2453817" y="2009174"/>
                </a:lnTo>
                <a:lnTo>
                  <a:pt x="2396630" y="2093172"/>
                </a:lnTo>
                <a:lnTo>
                  <a:pt x="2333266" y="2172397"/>
                </a:lnTo>
                <a:lnTo>
                  <a:pt x="2264068" y="2246509"/>
                </a:lnTo>
                <a:lnTo>
                  <a:pt x="2189376" y="2315170"/>
                </a:lnTo>
                <a:lnTo>
                  <a:pt x="2109532" y="2378042"/>
                </a:lnTo>
                <a:lnTo>
                  <a:pt x="2024878" y="2434785"/>
                </a:lnTo>
                <a:lnTo>
                  <a:pt x="1935753" y="2485061"/>
                </a:lnTo>
                <a:lnTo>
                  <a:pt x="1842501" y="2528532"/>
                </a:lnTo>
                <a:lnTo>
                  <a:pt x="1745461" y="2564859"/>
                </a:lnTo>
                <a:lnTo>
                  <a:pt x="1644976" y="2593702"/>
                </a:lnTo>
                <a:lnTo>
                  <a:pt x="1541387" y="2614724"/>
                </a:lnTo>
                <a:lnTo>
                  <a:pt x="1435034" y="2627585"/>
                </a:lnTo>
                <a:lnTo>
                  <a:pt x="1326261" y="2631948"/>
                </a:lnTo>
                <a:lnTo>
                  <a:pt x="1217487" y="2627585"/>
                </a:lnTo>
                <a:lnTo>
                  <a:pt x="1111134" y="2614724"/>
                </a:lnTo>
                <a:lnTo>
                  <a:pt x="1007545" y="2593702"/>
                </a:lnTo>
                <a:lnTo>
                  <a:pt x="907060" y="2564859"/>
                </a:lnTo>
                <a:lnTo>
                  <a:pt x="810020" y="2528532"/>
                </a:lnTo>
                <a:lnTo>
                  <a:pt x="716768" y="2485061"/>
                </a:lnTo>
                <a:lnTo>
                  <a:pt x="627643" y="2434785"/>
                </a:lnTo>
                <a:lnTo>
                  <a:pt x="542989" y="2378042"/>
                </a:lnTo>
                <a:lnTo>
                  <a:pt x="463145" y="2315170"/>
                </a:lnTo>
                <a:lnTo>
                  <a:pt x="388453" y="2246509"/>
                </a:lnTo>
                <a:lnTo>
                  <a:pt x="319255" y="2172397"/>
                </a:lnTo>
                <a:lnTo>
                  <a:pt x="255891" y="2093172"/>
                </a:lnTo>
                <a:lnTo>
                  <a:pt x="198704" y="2009174"/>
                </a:lnTo>
                <a:lnTo>
                  <a:pt x="148035" y="1920741"/>
                </a:lnTo>
                <a:lnTo>
                  <a:pt x="104224" y="1828211"/>
                </a:lnTo>
                <a:lnTo>
                  <a:pt x="67613" y="1731924"/>
                </a:lnTo>
                <a:lnTo>
                  <a:pt x="38544" y="1632218"/>
                </a:lnTo>
                <a:lnTo>
                  <a:pt x="17358" y="1529432"/>
                </a:lnTo>
                <a:lnTo>
                  <a:pt x="4396" y="1423904"/>
                </a:lnTo>
                <a:lnTo>
                  <a:pt x="0" y="1315974"/>
                </a:lnTo>
                <a:close/>
              </a:path>
            </a:pathLst>
          </a:custGeom>
          <a:ln w="76200">
            <a:solidFill>
              <a:srgbClr val="76717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893057" y="1814321"/>
            <a:ext cx="4789169" cy="4788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893057" y="3467100"/>
            <a:ext cx="1258823" cy="742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010405" y="2800350"/>
            <a:ext cx="1311401" cy="10401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350257" y="2270759"/>
            <a:ext cx="1235963" cy="12367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879847" y="1930907"/>
            <a:ext cx="1040129" cy="131140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546597" y="1832610"/>
            <a:ext cx="592823" cy="123977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986271" y="1818894"/>
            <a:ext cx="228599" cy="1204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6135623" y="1814321"/>
            <a:ext cx="153923" cy="120243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25914" y="1353287"/>
            <a:ext cx="5938520" cy="7937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latin typeface="Arial Narrow"/>
                <a:cs typeface="Arial Narrow"/>
              </a:rPr>
              <a:t>S</a:t>
            </a:r>
            <a:r>
              <a:rPr dirty="0" smtClean="0" sz="2400" spc="-5">
                <a:latin typeface="Arial Narrow"/>
                <a:cs typeface="Arial Narrow"/>
              </a:rPr>
              <a:t>p</a:t>
            </a:r>
            <a:r>
              <a:rPr dirty="0" smtClean="0" sz="2400" spc="-5">
                <a:latin typeface="Arial Narrow"/>
                <a:cs typeface="Arial Narrow"/>
              </a:rPr>
              <a:t>e</a:t>
            </a:r>
            <a:r>
              <a:rPr dirty="0" smtClean="0" sz="2400" spc="0">
                <a:latin typeface="Arial Narrow"/>
                <a:cs typeface="Arial Narrow"/>
              </a:rPr>
              <a:t>ci</a:t>
            </a:r>
            <a:r>
              <a:rPr dirty="0" smtClean="0" sz="2400" spc="-5">
                <a:latin typeface="Arial Narrow"/>
                <a:cs typeface="Arial Narrow"/>
              </a:rPr>
              <a:t>a</a:t>
            </a:r>
            <a:r>
              <a:rPr dirty="0" smtClean="0" sz="2400" spc="0">
                <a:latin typeface="Arial Narrow"/>
                <a:cs typeface="Arial Narrow"/>
              </a:rPr>
              <a:t>l</a:t>
            </a:r>
            <a:r>
              <a:rPr dirty="0" smtClean="0" sz="2400" spc="25">
                <a:latin typeface="Arial Narrow"/>
                <a:cs typeface="Arial Narrow"/>
              </a:rPr>
              <a:t> </a:t>
            </a:r>
            <a:r>
              <a:rPr dirty="0" smtClean="0" sz="2400" spc="0">
                <a:latin typeface="Arial Narrow"/>
                <a:cs typeface="Arial Narrow"/>
              </a:rPr>
              <a:t>C</a:t>
            </a:r>
            <a:r>
              <a:rPr dirty="0" smtClean="0" sz="2400" spc="-5">
                <a:latin typeface="Arial Narrow"/>
                <a:cs typeface="Arial Narrow"/>
              </a:rPr>
              <a:t>o</a:t>
            </a:r>
            <a:r>
              <a:rPr dirty="0" smtClean="0" sz="2400" spc="0">
                <a:latin typeface="Arial Narrow"/>
                <a:cs typeface="Arial Narrow"/>
              </a:rPr>
              <a:t>ll</a:t>
            </a:r>
            <a:r>
              <a:rPr dirty="0" smtClean="0" sz="2400" spc="-5">
                <a:latin typeface="Arial Narrow"/>
                <a:cs typeface="Arial Narrow"/>
              </a:rPr>
              <a:t>e</a:t>
            </a:r>
            <a:r>
              <a:rPr dirty="0" smtClean="0" sz="2400" spc="0">
                <a:latin typeface="Arial Narrow"/>
                <a:cs typeface="Arial Narrow"/>
              </a:rPr>
              <a:t>c</a:t>
            </a:r>
            <a:r>
              <a:rPr dirty="0" smtClean="0" sz="2400" spc="-5">
                <a:latin typeface="Arial Narrow"/>
                <a:cs typeface="Arial Narrow"/>
              </a:rPr>
              <a:t>t</a:t>
            </a:r>
            <a:r>
              <a:rPr dirty="0" smtClean="0" sz="2400" spc="0">
                <a:latin typeface="Arial Narrow"/>
                <a:cs typeface="Arial Narrow"/>
              </a:rPr>
              <a:t>ion</a:t>
            </a:r>
            <a:r>
              <a:rPr dirty="0" smtClean="0" sz="2400" spc="30">
                <a:latin typeface="Arial Narrow"/>
                <a:cs typeface="Arial Narrow"/>
              </a:rPr>
              <a:t> </a:t>
            </a:r>
            <a:r>
              <a:rPr dirty="0" smtClean="0" sz="2400" spc="0">
                <a:latin typeface="Arial Narrow"/>
                <a:cs typeface="Arial Narrow"/>
              </a:rPr>
              <a:t>S</a:t>
            </a:r>
            <a:r>
              <a:rPr dirty="0" smtClean="0" sz="2400" spc="-5">
                <a:latin typeface="Arial Narrow"/>
                <a:cs typeface="Arial Narrow"/>
              </a:rPr>
              <a:t>u</a:t>
            </a:r>
            <a:r>
              <a:rPr dirty="0" smtClean="0" sz="2400" spc="-5">
                <a:latin typeface="Arial Narrow"/>
                <a:cs typeface="Arial Narrow"/>
              </a:rPr>
              <a:t>b</a:t>
            </a:r>
            <a:r>
              <a:rPr dirty="0" smtClean="0" sz="2400" spc="0">
                <a:latin typeface="Arial Narrow"/>
                <a:cs typeface="Arial Narrow"/>
              </a:rPr>
              <a:t>j</a:t>
            </a:r>
            <a:r>
              <a:rPr dirty="0" smtClean="0" sz="2400" spc="-5">
                <a:latin typeface="Arial Narrow"/>
                <a:cs typeface="Arial Narrow"/>
              </a:rPr>
              <a:t>e</a:t>
            </a:r>
            <a:r>
              <a:rPr dirty="0" smtClean="0" sz="2400" spc="0">
                <a:latin typeface="Arial Narrow"/>
                <a:cs typeface="Arial Narrow"/>
              </a:rPr>
              <a:t>ct</a:t>
            </a:r>
            <a:r>
              <a:rPr dirty="0" smtClean="0" sz="2400" spc="30">
                <a:latin typeface="Arial Narrow"/>
                <a:cs typeface="Arial Narrow"/>
              </a:rPr>
              <a:t> </a:t>
            </a:r>
            <a:r>
              <a:rPr dirty="0" smtClean="0" sz="2400" spc="-5">
                <a:latin typeface="Arial Narrow"/>
                <a:cs typeface="Arial Narrow"/>
              </a:rPr>
              <a:t>L</a:t>
            </a:r>
            <a:r>
              <a:rPr dirty="0" smtClean="0" sz="2400" spc="0">
                <a:latin typeface="Arial Narrow"/>
                <a:cs typeface="Arial Narrow"/>
              </a:rPr>
              <a:t>i</a:t>
            </a:r>
            <a:r>
              <a:rPr dirty="0" smtClean="0" sz="2400" spc="-5">
                <a:latin typeface="Arial Narrow"/>
                <a:cs typeface="Arial Narrow"/>
              </a:rPr>
              <a:t>b</a:t>
            </a:r>
            <a:r>
              <a:rPr dirty="0" smtClean="0" sz="2400" spc="-5">
                <a:latin typeface="Arial Narrow"/>
                <a:cs typeface="Arial Narrow"/>
              </a:rPr>
              <a:t>r</a:t>
            </a:r>
            <a:r>
              <a:rPr dirty="0" smtClean="0" sz="2400" spc="-5">
                <a:latin typeface="Arial Narrow"/>
                <a:cs typeface="Arial Narrow"/>
              </a:rPr>
              <a:t>a</a:t>
            </a:r>
            <a:r>
              <a:rPr dirty="0" smtClean="0" sz="2400" spc="-5">
                <a:latin typeface="Arial Narrow"/>
                <a:cs typeface="Arial Narrow"/>
              </a:rPr>
              <a:t>r</a:t>
            </a:r>
            <a:r>
              <a:rPr dirty="0" smtClean="0" sz="2400" spc="0">
                <a:latin typeface="Arial Narrow"/>
                <a:cs typeface="Arial Narrow"/>
              </a:rPr>
              <a:t>i</a:t>
            </a:r>
            <a:r>
              <a:rPr dirty="0" smtClean="0" sz="2400" spc="-5">
                <a:latin typeface="Arial Narrow"/>
                <a:cs typeface="Arial Narrow"/>
              </a:rPr>
              <a:t>a</a:t>
            </a:r>
            <a:r>
              <a:rPr dirty="0" smtClean="0" sz="2400" spc="0">
                <a:latin typeface="Arial Narrow"/>
                <a:cs typeface="Arial Narrow"/>
              </a:rPr>
              <a:t>n</a:t>
            </a:r>
            <a:endParaRPr sz="2400">
              <a:latin typeface="Arial Narrow"/>
              <a:cs typeface="Arial Narrow"/>
            </a:endParaRPr>
          </a:p>
          <a:p>
            <a:pPr>
              <a:lnSpc>
                <a:spcPts val="1400"/>
              </a:lnSpc>
              <a:spcBef>
                <a:spcPts val="71"/>
              </a:spcBef>
            </a:pPr>
            <a:endParaRPr sz="1400"/>
          </a:p>
          <a:p>
            <a:pPr algn="r" marR="12700">
              <a:lnSpc>
                <a:spcPts val="1895"/>
              </a:lnSpc>
            </a:pPr>
            <a:r>
              <a:rPr dirty="0" smtClean="0" sz="1600" b="1">
                <a:solidFill>
                  <a:srgbClr val="FFFFFF"/>
                </a:solidFill>
                <a:latin typeface="Arial Narrow"/>
                <a:cs typeface="Arial Narrow"/>
              </a:rPr>
              <a:t>1%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01032" y="3326155"/>
            <a:ext cx="1664335" cy="13811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95250" marR="95885">
              <a:lnSpc>
                <a:spcPct val="100000"/>
              </a:lnSpc>
            </a:pPr>
            <a:r>
              <a:rPr dirty="0" smtClean="0" sz="1800" b="1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LI</a:t>
            </a:r>
            <a:r>
              <a:rPr dirty="0" smtClean="0" sz="1800" spc="0" b="1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dirty="0" smtClean="0" sz="1800" spc="-5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dirty="0" smtClean="0" sz="1800" spc="0" b="1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ud</a:t>
            </a:r>
            <a:r>
              <a:rPr dirty="0" smtClean="0" sz="1800" spc="0" b="1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mtClean="0" sz="1800" spc="0" b="1">
                <a:solidFill>
                  <a:srgbClr val="FFFFFF"/>
                </a:solidFill>
                <a:latin typeface="Arial Narrow"/>
                <a:cs typeface="Arial Narrow"/>
              </a:rPr>
              <a:t>ts &amp;</a:t>
            </a:r>
            <a:r>
              <a:rPr dirty="0" smtClean="0" sz="1800" spc="0" b="1">
                <a:solidFill>
                  <a:srgbClr val="FFFFFF"/>
                </a:solidFill>
                <a:latin typeface="Arial Narrow"/>
                <a:cs typeface="Arial Narrow"/>
              </a:rPr>
              <a:t> New 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dirty="0" smtClean="0" sz="1800" spc="0" b="1">
                <a:solidFill>
                  <a:srgbClr val="FFFFFF"/>
                </a:solidFill>
                <a:latin typeface="Arial Narrow"/>
                <a:cs typeface="Arial Narrow"/>
              </a:rPr>
              <a:t>ra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d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dirty="0" smtClean="0" sz="1800" spc="0" b="1">
                <a:solidFill>
                  <a:srgbClr val="FFFFFF"/>
                </a:solidFill>
                <a:latin typeface="Arial Narrow"/>
                <a:cs typeface="Arial Narrow"/>
              </a:rPr>
              <a:t>ates</a:t>
            </a:r>
            <a:r>
              <a:rPr dirty="0" smtClean="0" sz="1800" spc="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r>
              <a:rPr dirty="0" smtClean="0" sz="1800" spc="0" b="1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ou</a:t>
            </a:r>
            <a:r>
              <a:rPr dirty="0" smtClean="0" sz="1800" spc="0" b="1">
                <a:solidFill>
                  <a:srgbClr val="FFFFFF"/>
                </a:solidFill>
                <a:latin typeface="Arial Narrow"/>
                <a:cs typeface="Arial Narrow"/>
              </a:rPr>
              <a:t>p Nat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ion</a:t>
            </a:r>
            <a:r>
              <a:rPr dirty="0" smtClean="0" sz="1800" spc="0" b="1">
                <a:solidFill>
                  <a:srgbClr val="FFFFFF"/>
                </a:solidFill>
                <a:latin typeface="Arial Narrow"/>
                <a:cs typeface="Arial Narrow"/>
              </a:rPr>
              <a:t>al</a:t>
            </a:r>
            <a:r>
              <a:rPr dirty="0" smtClean="0" sz="1800" spc="0" b="1">
                <a:solidFill>
                  <a:srgbClr val="FFFFFF"/>
                </a:solidFill>
                <a:latin typeface="Arial Narrow"/>
                <a:cs typeface="Arial Narrow"/>
              </a:rPr>
              <a:t> C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on</a:t>
            </a:r>
            <a:r>
              <a:rPr dirty="0" smtClean="0" sz="1800" spc="0" b="1">
                <a:solidFill>
                  <a:srgbClr val="FFFFFF"/>
                </a:solidFill>
                <a:latin typeface="Arial Narrow"/>
                <a:cs typeface="Arial Narrow"/>
              </a:rPr>
              <a:t>ve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no</a:t>
            </a:r>
            <a:r>
              <a:rPr dirty="0" smtClean="0" sz="1800" spc="0" b="1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mtClean="0" sz="1800" spc="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Arial Narrow"/>
                <a:cs typeface="Arial Narrow"/>
              </a:rPr>
              <a:t>:</a:t>
            </a:r>
            <a:endParaRPr sz="1800">
              <a:latin typeface="Arial Narrow"/>
              <a:cs typeface="Arial Narrow"/>
            </a:endParaRPr>
          </a:p>
          <a:p>
            <a:pPr algn="ctr">
              <a:lnSpc>
                <a:spcPct val="100000"/>
              </a:lnSpc>
            </a:pPr>
            <a:r>
              <a:rPr dirty="0" smtClean="0" sz="1800" b="1">
                <a:solidFill>
                  <a:srgbClr val="FFFFFF"/>
                </a:solidFill>
                <a:latin typeface="Arial Narrow"/>
                <a:cs typeface="Arial Narrow"/>
              </a:rPr>
              <a:t>10</a:t>
            </a:r>
            <a:r>
              <a:rPr dirty="0" smtClean="0" sz="1800" spc="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dirty="0" smtClean="0" sz="1800" spc="0" b="1">
                <a:solidFill>
                  <a:srgbClr val="FFFFFF"/>
                </a:solidFill>
                <a:latin typeface="Arial Narrow"/>
                <a:cs typeface="Arial Narrow"/>
              </a:rPr>
              <a:t>rs</a:t>
            </a:r>
            <a:r>
              <a:rPr dirty="0" smtClean="0" sz="1800" spc="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dirty="0" smtClean="0" sz="1800" spc="0" b="1">
                <a:solidFill>
                  <a:srgbClr val="FFFFFF"/>
                </a:solidFill>
                <a:latin typeface="Arial Narrow"/>
                <a:cs typeface="Arial Narrow"/>
              </a:rPr>
              <a:t>er</a:t>
            </a:r>
            <a:r>
              <a:rPr dirty="0" smtClean="0" sz="1800" spc="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dirty="0" smtClean="0" sz="1800" spc="0" b="1">
                <a:solidFill>
                  <a:srgbClr val="FFFFFF"/>
                </a:solidFill>
                <a:latin typeface="Arial Narrow"/>
                <a:cs typeface="Arial Narrow"/>
              </a:rPr>
              <a:t>eek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376176" y="5348011"/>
            <a:ext cx="360045" cy="2533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b="1">
                <a:solidFill>
                  <a:srgbClr val="FFFFFF"/>
                </a:solidFill>
                <a:latin typeface="Arial Narrow"/>
                <a:cs typeface="Arial Narrow"/>
              </a:rPr>
              <a:t>75%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81537" y="3798506"/>
            <a:ext cx="267335" cy="2533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b="1">
                <a:solidFill>
                  <a:srgbClr val="FFFFFF"/>
                </a:solidFill>
                <a:latin typeface="Arial Narrow"/>
                <a:cs typeface="Arial Narrow"/>
              </a:rPr>
              <a:t>5%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55083" y="3264642"/>
            <a:ext cx="267335" cy="2533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b="1">
                <a:solidFill>
                  <a:srgbClr val="FFFFFF"/>
                </a:solidFill>
                <a:latin typeface="Arial Narrow"/>
                <a:cs typeface="Arial Narrow"/>
              </a:rPr>
              <a:t>5%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85085" y="2810533"/>
            <a:ext cx="267335" cy="2533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b="1">
                <a:solidFill>
                  <a:srgbClr val="FFFFFF"/>
                </a:solidFill>
                <a:latin typeface="Arial Narrow"/>
                <a:cs typeface="Arial Narrow"/>
              </a:rPr>
              <a:t>5%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39195" y="2480531"/>
            <a:ext cx="267335" cy="2533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b="1">
                <a:solidFill>
                  <a:srgbClr val="FFFFFF"/>
                </a:solidFill>
                <a:latin typeface="Arial Narrow"/>
                <a:cs typeface="Arial Narrow"/>
              </a:rPr>
              <a:t>5%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62379" y="2328144"/>
            <a:ext cx="267335" cy="2533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b="1">
                <a:solidFill>
                  <a:srgbClr val="FFFFFF"/>
                </a:solidFill>
                <a:latin typeface="Arial Narrow"/>
                <a:cs typeface="Arial Narrow"/>
              </a:rPr>
              <a:t>3%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37042" y="2537091"/>
            <a:ext cx="267335" cy="2533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b="1">
                <a:solidFill>
                  <a:srgbClr val="FFFFFF"/>
                </a:solidFill>
                <a:latin typeface="Arial Narrow"/>
                <a:cs typeface="Arial Narrow"/>
              </a:rPr>
              <a:t>1%</a:t>
            </a:r>
            <a:endParaRPr sz="1600">
              <a:latin typeface="Arial Narrow"/>
              <a:cs typeface="Arial Narro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45997" y="2984753"/>
            <a:ext cx="120395" cy="1203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745997" y="3316985"/>
            <a:ext cx="120395" cy="1203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745997" y="3649217"/>
            <a:ext cx="120395" cy="12039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745997" y="3982211"/>
            <a:ext cx="120395" cy="12039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745997" y="4314444"/>
            <a:ext cx="120395" cy="1203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745997" y="4646676"/>
            <a:ext cx="120395" cy="1203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745997" y="4979670"/>
            <a:ext cx="120395" cy="12039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745997" y="5311901"/>
            <a:ext cx="120395" cy="1203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905568" y="2831989"/>
            <a:ext cx="2131695" cy="26695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21200"/>
              </a:lnSpc>
            </a:pP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S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el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e</a:t>
            </a:r>
            <a:r>
              <a:rPr dirty="0" smtClean="0" sz="1800" spc="5">
                <a:solidFill>
                  <a:srgbClr val="595958"/>
                </a:solidFill>
                <a:latin typeface="Arial Narrow"/>
                <a:cs typeface="Arial Narrow"/>
              </a:rPr>
              <a:t>c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t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i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n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g</a:t>
            </a:r>
            <a:r>
              <a:rPr dirty="0" smtClean="0" sz="1800" spc="5">
                <a:solidFill>
                  <a:srgbClr val="595958"/>
                </a:solidFill>
                <a:latin typeface="Arial Narrow"/>
                <a:cs typeface="Arial Narrow"/>
              </a:rPr>
              <a:t> 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&amp;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 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order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i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ng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 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E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nqu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i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ries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 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&amp; co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n</a:t>
            </a:r>
            <a:r>
              <a:rPr dirty="0" smtClean="0" sz="1800" spc="5">
                <a:solidFill>
                  <a:srgbClr val="595958"/>
                </a:solidFill>
                <a:latin typeface="Arial Narrow"/>
                <a:cs typeface="Arial Narrow"/>
              </a:rPr>
              <a:t>s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u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l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t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at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i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ons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 R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e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por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t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ing &amp; s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t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a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t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s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 D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o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na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t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ions</a:t>
            </a:r>
            <a:endParaRPr sz="1800">
              <a:latin typeface="Arial Narrow"/>
              <a:cs typeface="Arial Narrow"/>
            </a:endParaRPr>
          </a:p>
          <a:p>
            <a:pPr marL="12700" marR="304165">
              <a:lnSpc>
                <a:spcPct val="121200"/>
              </a:lnSpc>
            </a:pP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A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da 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B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oo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t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h</a:t>
            </a:r>
            <a:r>
              <a:rPr dirty="0" smtClean="0" sz="1800" spc="5">
                <a:solidFill>
                  <a:srgbClr val="595958"/>
                </a:solidFill>
                <a:latin typeface="Arial Narrow"/>
                <a:cs typeface="Arial Narrow"/>
              </a:rPr>
              <a:t> 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F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e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l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lo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w</a:t>
            </a:r>
            <a:r>
              <a:rPr dirty="0" smtClean="0" sz="1800" spc="5">
                <a:solidFill>
                  <a:srgbClr val="595958"/>
                </a:solidFill>
                <a:latin typeface="Arial Narrow"/>
                <a:cs typeface="Arial Narrow"/>
              </a:rPr>
              <a:t>s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h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ip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 C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o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mmuni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t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y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 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out</a:t>
            </a:r>
            <a:r>
              <a:rPr dirty="0" smtClean="0" sz="1800" spc="-10">
                <a:solidFill>
                  <a:srgbClr val="595958"/>
                </a:solidFill>
                <a:latin typeface="Arial Narrow"/>
                <a:cs typeface="Arial Narrow"/>
              </a:rPr>
              <a:t>r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each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 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P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la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n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ning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mtClean="0" sz="1800">
                <a:solidFill>
                  <a:srgbClr val="595958"/>
                </a:solidFill>
                <a:latin typeface="Arial Narrow"/>
                <a:cs typeface="Arial Narrow"/>
              </a:rPr>
              <a:t>R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e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search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3910" y="586717"/>
            <a:ext cx="8416290" cy="11417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400" spc="-20">
                <a:solidFill>
                  <a:srgbClr val="3B3838"/>
                </a:solidFill>
                <a:latin typeface="Arial Narrow"/>
                <a:cs typeface="Arial Narrow"/>
              </a:rPr>
              <a:t>Breakdo</a:t>
            </a:r>
            <a:r>
              <a:rPr dirty="0" smtClean="0" sz="4400" spc="-25">
                <a:solidFill>
                  <a:srgbClr val="3B3838"/>
                </a:solidFill>
                <a:latin typeface="Arial Narrow"/>
                <a:cs typeface="Arial Narrow"/>
              </a:rPr>
              <a:t>w</a:t>
            </a:r>
            <a:r>
              <a:rPr dirty="0" smtClean="0" sz="4400" spc="-20">
                <a:solidFill>
                  <a:srgbClr val="3B3838"/>
                </a:solidFill>
                <a:latin typeface="Arial Narrow"/>
                <a:cs typeface="Arial Narrow"/>
              </a:rPr>
              <a:t>n</a:t>
            </a:r>
            <a:r>
              <a:rPr dirty="0" smtClean="0" sz="4400" spc="20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4400" spc="-15">
                <a:solidFill>
                  <a:srgbClr val="3B3838"/>
                </a:solidFill>
                <a:latin typeface="Arial Narrow"/>
                <a:cs typeface="Arial Narrow"/>
              </a:rPr>
              <a:t>of</a:t>
            </a:r>
            <a:r>
              <a:rPr dirty="0" smtClean="0" sz="4400" spc="-15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4400" spc="-20">
                <a:solidFill>
                  <a:srgbClr val="3B3838"/>
                </a:solidFill>
                <a:latin typeface="Arial Narrow"/>
                <a:cs typeface="Arial Narrow"/>
              </a:rPr>
              <a:t>Subject</a:t>
            </a:r>
            <a:r>
              <a:rPr dirty="0" smtClean="0" sz="4400" spc="15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4400" spc="-20">
                <a:solidFill>
                  <a:srgbClr val="3B3838"/>
                </a:solidFill>
                <a:latin typeface="Arial Narrow"/>
                <a:cs typeface="Arial Narrow"/>
              </a:rPr>
              <a:t>Librarian</a:t>
            </a:r>
            <a:r>
              <a:rPr dirty="0" smtClean="0" sz="4400" spc="20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4400" spc="-15">
                <a:solidFill>
                  <a:srgbClr val="3B3838"/>
                </a:solidFill>
                <a:latin typeface="Arial Narrow"/>
                <a:cs typeface="Arial Narrow"/>
              </a:rPr>
              <a:t>role</a:t>
            </a:r>
            <a:r>
              <a:rPr dirty="0" smtClean="0" sz="4400" spc="10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4400" spc="-20">
                <a:solidFill>
                  <a:srgbClr val="3B3838"/>
                </a:solidFill>
                <a:latin typeface="Arial Narrow"/>
                <a:cs typeface="Arial Narrow"/>
              </a:rPr>
              <a:t>cont.</a:t>
            </a:r>
            <a:endParaRPr sz="4400">
              <a:latin typeface="Arial Narrow"/>
              <a:cs typeface="Arial Narrow"/>
            </a:endParaRPr>
          </a:p>
          <a:p>
            <a:pPr>
              <a:lnSpc>
                <a:spcPts val="750"/>
              </a:lnSpc>
              <a:spcBef>
                <a:spcPts val="11"/>
              </a:spcBef>
            </a:pPr>
            <a:endParaRPr sz="750"/>
          </a:p>
          <a:p>
            <a:pPr marL="14604">
              <a:lnSpc>
                <a:spcPct val="100000"/>
              </a:lnSpc>
            </a:pPr>
            <a:r>
              <a:rPr dirty="0" smtClean="0" sz="2400">
                <a:latin typeface="Arial Narrow"/>
                <a:cs typeface="Arial Narrow"/>
              </a:rPr>
              <a:t>A</a:t>
            </a:r>
            <a:r>
              <a:rPr dirty="0" smtClean="0" sz="2400" spc="-5">
                <a:latin typeface="Arial Narrow"/>
                <a:cs typeface="Arial Narrow"/>
              </a:rPr>
              <a:t>rt</a:t>
            </a:r>
            <a:r>
              <a:rPr dirty="0" smtClean="0" sz="2400" spc="0">
                <a:latin typeface="Arial Narrow"/>
                <a:cs typeface="Arial Narrow"/>
              </a:rPr>
              <a:t>, D</a:t>
            </a:r>
            <a:r>
              <a:rPr dirty="0" smtClean="0" sz="2400" spc="-5">
                <a:latin typeface="Arial Narrow"/>
                <a:cs typeface="Arial Narrow"/>
              </a:rPr>
              <a:t>e</a:t>
            </a:r>
            <a:r>
              <a:rPr dirty="0" smtClean="0" sz="2400" spc="0">
                <a:latin typeface="Arial Narrow"/>
                <a:cs typeface="Arial Narrow"/>
              </a:rPr>
              <a:t>si</a:t>
            </a:r>
            <a:r>
              <a:rPr dirty="0" smtClean="0" sz="2400" spc="-5">
                <a:latin typeface="Arial Narrow"/>
                <a:cs typeface="Arial Narrow"/>
              </a:rPr>
              <a:t>g</a:t>
            </a:r>
            <a:r>
              <a:rPr dirty="0" smtClean="0" sz="2400" spc="0">
                <a:latin typeface="Arial Narrow"/>
                <a:cs typeface="Arial Narrow"/>
              </a:rPr>
              <a:t>n</a:t>
            </a:r>
            <a:r>
              <a:rPr dirty="0" smtClean="0" sz="2400" spc="30">
                <a:latin typeface="Arial Narrow"/>
                <a:cs typeface="Arial Narrow"/>
              </a:rPr>
              <a:t> </a:t>
            </a:r>
            <a:r>
              <a:rPr dirty="0" smtClean="0" sz="2400" spc="-5">
                <a:latin typeface="Arial Narrow"/>
                <a:cs typeface="Arial Narrow"/>
              </a:rPr>
              <a:t>an</a:t>
            </a:r>
            <a:r>
              <a:rPr dirty="0" smtClean="0" sz="2400" spc="0">
                <a:latin typeface="Arial Narrow"/>
                <a:cs typeface="Arial Narrow"/>
              </a:rPr>
              <a:t>d</a:t>
            </a:r>
            <a:r>
              <a:rPr dirty="0" smtClean="0" sz="2400" spc="-90">
                <a:latin typeface="Arial Narrow"/>
                <a:cs typeface="Arial Narrow"/>
              </a:rPr>
              <a:t> </a:t>
            </a:r>
            <a:r>
              <a:rPr dirty="0" smtClean="0" sz="2400" spc="0">
                <a:latin typeface="Arial Narrow"/>
                <a:cs typeface="Arial Narrow"/>
              </a:rPr>
              <a:t>A</a:t>
            </a:r>
            <a:r>
              <a:rPr dirty="0" smtClean="0" sz="2400" spc="-5">
                <a:latin typeface="Arial Narrow"/>
                <a:cs typeface="Arial Narrow"/>
              </a:rPr>
              <a:t>r</a:t>
            </a:r>
            <a:r>
              <a:rPr dirty="0" smtClean="0" sz="2400" spc="0">
                <a:latin typeface="Arial Narrow"/>
                <a:cs typeface="Arial Narrow"/>
              </a:rPr>
              <a:t>c</a:t>
            </a:r>
            <a:r>
              <a:rPr dirty="0" smtClean="0" sz="2400" spc="-5">
                <a:latin typeface="Arial Narrow"/>
                <a:cs typeface="Arial Narrow"/>
              </a:rPr>
              <a:t>h</a:t>
            </a:r>
            <a:r>
              <a:rPr dirty="0" smtClean="0" sz="2400" spc="0">
                <a:latin typeface="Arial Narrow"/>
                <a:cs typeface="Arial Narrow"/>
              </a:rPr>
              <a:t>i</a:t>
            </a:r>
            <a:r>
              <a:rPr dirty="0" smtClean="0" sz="2400" spc="-5">
                <a:latin typeface="Arial Narrow"/>
                <a:cs typeface="Arial Narrow"/>
              </a:rPr>
              <a:t>te</a:t>
            </a:r>
            <a:r>
              <a:rPr dirty="0" smtClean="0" sz="2400" spc="0">
                <a:latin typeface="Arial Narrow"/>
                <a:cs typeface="Arial Narrow"/>
              </a:rPr>
              <a:t>ct</a:t>
            </a:r>
            <a:r>
              <a:rPr dirty="0" smtClean="0" sz="2400" spc="-5">
                <a:latin typeface="Arial Narrow"/>
                <a:cs typeface="Arial Narrow"/>
              </a:rPr>
              <a:t>u</a:t>
            </a:r>
            <a:r>
              <a:rPr dirty="0" smtClean="0" sz="2400" spc="0">
                <a:latin typeface="Arial Narrow"/>
                <a:cs typeface="Arial Narrow"/>
              </a:rPr>
              <a:t>re</a:t>
            </a:r>
            <a:r>
              <a:rPr dirty="0" smtClean="0" sz="2400" spc="25">
                <a:latin typeface="Arial Narrow"/>
                <a:cs typeface="Arial Narrow"/>
              </a:rPr>
              <a:t> </a:t>
            </a:r>
            <a:r>
              <a:rPr dirty="0" smtClean="0" sz="2400" spc="-5">
                <a:latin typeface="Arial Narrow"/>
                <a:cs typeface="Arial Narrow"/>
              </a:rPr>
              <a:t>L</a:t>
            </a:r>
            <a:r>
              <a:rPr dirty="0" smtClean="0" sz="2400" spc="0">
                <a:latin typeface="Arial Narrow"/>
                <a:cs typeface="Arial Narrow"/>
              </a:rPr>
              <a:t>i</a:t>
            </a:r>
            <a:r>
              <a:rPr dirty="0" smtClean="0" sz="2400" spc="-5">
                <a:latin typeface="Arial Narrow"/>
                <a:cs typeface="Arial Narrow"/>
              </a:rPr>
              <a:t>brar</a:t>
            </a:r>
            <a:r>
              <a:rPr dirty="0" smtClean="0" sz="2400" spc="0">
                <a:latin typeface="Arial Narrow"/>
                <a:cs typeface="Arial Narrow"/>
              </a:rPr>
              <a:t>i</a:t>
            </a:r>
            <a:r>
              <a:rPr dirty="0" smtClean="0" sz="2400" spc="-5">
                <a:latin typeface="Arial Narrow"/>
                <a:cs typeface="Arial Narrow"/>
              </a:rPr>
              <a:t>an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53911" y="2055114"/>
            <a:ext cx="2058923" cy="3720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6471665" y="4940807"/>
            <a:ext cx="893825" cy="11262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153911" y="5086350"/>
            <a:ext cx="639317" cy="10812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200144" y="4427220"/>
            <a:ext cx="1957565" cy="17404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098797" y="2055114"/>
            <a:ext cx="2058923" cy="26929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475955" y="3534747"/>
            <a:ext cx="290195" cy="203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5" b="1">
                <a:solidFill>
                  <a:srgbClr val="FFFFFF"/>
                </a:solidFill>
                <a:latin typeface="Calibri"/>
                <a:cs typeface="Calibri"/>
              </a:rPr>
              <a:t>40%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48854" y="5383969"/>
            <a:ext cx="213360" cy="203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5" b="1">
                <a:solidFill>
                  <a:srgbClr val="FFFFFF"/>
                </a:solidFill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90283" y="5533016"/>
            <a:ext cx="213360" cy="203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5" b="1">
                <a:solidFill>
                  <a:srgbClr val="FFFFFF"/>
                </a:solidFill>
                <a:latin typeface="Calibri"/>
                <a:cs typeface="Calibri"/>
              </a:rPr>
              <a:t>5%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04611" y="5257629"/>
            <a:ext cx="290195" cy="203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5" b="1">
                <a:solidFill>
                  <a:srgbClr val="FFFFFF"/>
                </a:solidFill>
                <a:latin typeface="Calibri"/>
                <a:cs typeface="Calibri"/>
              </a:rPr>
              <a:t>20%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63692" y="3105132"/>
            <a:ext cx="290195" cy="203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15" b="1">
                <a:solidFill>
                  <a:srgbClr val="FFFFFF"/>
                </a:solidFill>
                <a:latin typeface="Calibri"/>
                <a:cs typeface="Calibri"/>
              </a:rPr>
              <a:t>30%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32866" y="2569464"/>
            <a:ext cx="120395" cy="1203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832866" y="3158490"/>
            <a:ext cx="120395" cy="11963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91863" y="2494273"/>
            <a:ext cx="2298065" cy="8534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2060"/>
              </a:lnSpc>
            </a:pP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I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nquir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i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es &amp;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 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con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s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u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l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ta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t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io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n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s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 (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U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G, 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P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G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, 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S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t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a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f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f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, col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l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eagu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e</a:t>
            </a:r>
            <a:r>
              <a:rPr dirty="0" smtClean="0" sz="1800" spc="5">
                <a:solidFill>
                  <a:srgbClr val="595958"/>
                </a:solidFill>
                <a:latin typeface="Arial Narrow"/>
                <a:cs typeface="Arial Narrow"/>
              </a:rPr>
              <a:t>s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)</a:t>
            </a:r>
            <a:endParaRPr sz="18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</a:pPr>
            <a:r>
              <a:rPr dirty="0" smtClean="0" sz="1800">
                <a:solidFill>
                  <a:srgbClr val="595958"/>
                </a:solidFill>
                <a:latin typeface="Arial Narrow"/>
                <a:cs typeface="Arial Narrow"/>
              </a:rPr>
              <a:t>R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e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por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t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ing and st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a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ts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32866" y="3746753"/>
            <a:ext cx="120395" cy="12039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991863" y="3652573"/>
            <a:ext cx="870585" cy="283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>
                <a:solidFill>
                  <a:srgbClr val="595958"/>
                </a:solidFill>
                <a:latin typeface="Arial Narrow"/>
                <a:cs typeface="Arial Narrow"/>
              </a:rPr>
              <a:t>D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o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na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t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ions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32866" y="4335779"/>
            <a:ext cx="120395" cy="1203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991863" y="4241374"/>
            <a:ext cx="1024890" cy="283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>
                <a:solidFill>
                  <a:srgbClr val="595958"/>
                </a:solidFill>
                <a:latin typeface="Arial Narrow"/>
                <a:cs typeface="Arial Narrow"/>
              </a:rPr>
              <a:t>C</a:t>
            </a:r>
            <a:r>
              <a:rPr dirty="0" smtClean="0" sz="1800" spc="-10">
                <a:solidFill>
                  <a:srgbClr val="595958"/>
                </a:solidFill>
                <a:latin typeface="Arial Narrow"/>
                <a:cs typeface="Arial Narrow"/>
              </a:rPr>
              <a:t>o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mmi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t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te</a:t>
            </a:r>
            <a:r>
              <a:rPr dirty="0" smtClean="0" sz="1800" spc="-10">
                <a:solidFill>
                  <a:srgbClr val="595958"/>
                </a:solidFill>
                <a:latin typeface="Arial Narrow"/>
                <a:cs typeface="Arial Narrow"/>
              </a:rPr>
              <a:t>es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32866" y="4924805"/>
            <a:ext cx="120395" cy="12039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991863" y="4830177"/>
            <a:ext cx="796925" cy="283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T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eachi</a:t>
            </a:r>
            <a:r>
              <a:rPr dirty="0" smtClean="0" sz="1800" spc="-5">
                <a:solidFill>
                  <a:srgbClr val="595958"/>
                </a:solidFill>
                <a:latin typeface="Arial Narrow"/>
                <a:cs typeface="Arial Narrow"/>
              </a:rPr>
              <a:t>n</a:t>
            </a:r>
            <a:r>
              <a:rPr dirty="0" smtClean="0" sz="1800" spc="0">
                <a:solidFill>
                  <a:srgbClr val="595958"/>
                </a:solidFill>
                <a:latin typeface="Arial Narrow"/>
                <a:cs typeface="Arial Narrow"/>
              </a:rPr>
              <a:t>g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878061" y="2700527"/>
            <a:ext cx="2653283" cy="2631948"/>
          </a:xfrm>
          <a:custGeom>
            <a:avLst/>
            <a:gdLst/>
            <a:ahLst/>
            <a:cxnLst/>
            <a:rect l="l" t="t" r="r" b="b"/>
            <a:pathLst>
              <a:path w="2653283" h="2631948">
                <a:moveTo>
                  <a:pt x="1326642" y="0"/>
                </a:moveTo>
                <a:lnTo>
                  <a:pt x="1217836" y="4362"/>
                </a:lnTo>
                <a:lnTo>
                  <a:pt x="1111452" y="17223"/>
                </a:lnTo>
                <a:lnTo>
                  <a:pt x="1007833" y="38245"/>
                </a:lnTo>
                <a:lnTo>
                  <a:pt x="907318" y="67088"/>
                </a:lnTo>
                <a:lnTo>
                  <a:pt x="810251" y="103415"/>
                </a:lnTo>
                <a:lnTo>
                  <a:pt x="716971" y="146886"/>
                </a:lnTo>
                <a:lnTo>
                  <a:pt x="627821" y="197162"/>
                </a:lnTo>
                <a:lnTo>
                  <a:pt x="543142" y="253905"/>
                </a:lnTo>
                <a:lnTo>
                  <a:pt x="463275" y="316777"/>
                </a:lnTo>
                <a:lnTo>
                  <a:pt x="388562" y="385438"/>
                </a:lnTo>
                <a:lnTo>
                  <a:pt x="319344" y="459550"/>
                </a:lnTo>
                <a:lnTo>
                  <a:pt x="255963" y="538775"/>
                </a:lnTo>
                <a:lnTo>
                  <a:pt x="198760" y="622773"/>
                </a:lnTo>
                <a:lnTo>
                  <a:pt x="148076" y="711206"/>
                </a:lnTo>
                <a:lnTo>
                  <a:pt x="104253" y="803736"/>
                </a:lnTo>
                <a:lnTo>
                  <a:pt x="67632" y="900023"/>
                </a:lnTo>
                <a:lnTo>
                  <a:pt x="38555" y="999729"/>
                </a:lnTo>
                <a:lnTo>
                  <a:pt x="17363" y="1102515"/>
                </a:lnTo>
                <a:lnTo>
                  <a:pt x="4397" y="1208043"/>
                </a:lnTo>
                <a:lnTo>
                  <a:pt x="0" y="1315974"/>
                </a:lnTo>
                <a:lnTo>
                  <a:pt x="4397" y="1423904"/>
                </a:lnTo>
                <a:lnTo>
                  <a:pt x="17363" y="1529432"/>
                </a:lnTo>
                <a:lnTo>
                  <a:pt x="38555" y="1632218"/>
                </a:lnTo>
                <a:lnTo>
                  <a:pt x="67632" y="1731924"/>
                </a:lnTo>
                <a:lnTo>
                  <a:pt x="104253" y="1828211"/>
                </a:lnTo>
                <a:lnTo>
                  <a:pt x="148076" y="1920741"/>
                </a:lnTo>
                <a:lnTo>
                  <a:pt x="198760" y="2009174"/>
                </a:lnTo>
                <a:lnTo>
                  <a:pt x="255963" y="2093172"/>
                </a:lnTo>
                <a:lnTo>
                  <a:pt x="319344" y="2172397"/>
                </a:lnTo>
                <a:lnTo>
                  <a:pt x="388562" y="2246509"/>
                </a:lnTo>
                <a:lnTo>
                  <a:pt x="463275" y="2315170"/>
                </a:lnTo>
                <a:lnTo>
                  <a:pt x="543142" y="2378042"/>
                </a:lnTo>
                <a:lnTo>
                  <a:pt x="627821" y="2434785"/>
                </a:lnTo>
                <a:lnTo>
                  <a:pt x="716971" y="2485061"/>
                </a:lnTo>
                <a:lnTo>
                  <a:pt x="810251" y="2528532"/>
                </a:lnTo>
                <a:lnTo>
                  <a:pt x="907318" y="2564859"/>
                </a:lnTo>
                <a:lnTo>
                  <a:pt x="1007833" y="2593702"/>
                </a:lnTo>
                <a:lnTo>
                  <a:pt x="1111452" y="2614724"/>
                </a:lnTo>
                <a:lnTo>
                  <a:pt x="1217836" y="2627585"/>
                </a:lnTo>
                <a:lnTo>
                  <a:pt x="1326642" y="2631948"/>
                </a:lnTo>
                <a:lnTo>
                  <a:pt x="1435447" y="2627585"/>
                </a:lnTo>
                <a:lnTo>
                  <a:pt x="1541831" y="2614724"/>
                </a:lnTo>
                <a:lnTo>
                  <a:pt x="1645450" y="2593702"/>
                </a:lnTo>
                <a:lnTo>
                  <a:pt x="1745965" y="2564859"/>
                </a:lnTo>
                <a:lnTo>
                  <a:pt x="1843032" y="2528532"/>
                </a:lnTo>
                <a:lnTo>
                  <a:pt x="1936312" y="2485061"/>
                </a:lnTo>
                <a:lnTo>
                  <a:pt x="2025462" y="2434785"/>
                </a:lnTo>
                <a:lnTo>
                  <a:pt x="2110141" y="2378042"/>
                </a:lnTo>
                <a:lnTo>
                  <a:pt x="2190008" y="2315170"/>
                </a:lnTo>
                <a:lnTo>
                  <a:pt x="2264721" y="2246509"/>
                </a:lnTo>
                <a:lnTo>
                  <a:pt x="2333939" y="2172397"/>
                </a:lnTo>
                <a:lnTo>
                  <a:pt x="2397320" y="2093172"/>
                </a:lnTo>
                <a:lnTo>
                  <a:pt x="2454523" y="2009174"/>
                </a:lnTo>
                <a:lnTo>
                  <a:pt x="2505207" y="1920741"/>
                </a:lnTo>
                <a:lnTo>
                  <a:pt x="2549030" y="1828211"/>
                </a:lnTo>
                <a:lnTo>
                  <a:pt x="2585651" y="1731924"/>
                </a:lnTo>
                <a:lnTo>
                  <a:pt x="2614728" y="1632218"/>
                </a:lnTo>
                <a:lnTo>
                  <a:pt x="2635920" y="1529432"/>
                </a:lnTo>
                <a:lnTo>
                  <a:pt x="2648886" y="1423904"/>
                </a:lnTo>
                <a:lnTo>
                  <a:pt x="2653284" y="1315974"/>
                </a:lnTo>
                <a:lnTo>
                  <a:pt x="2648886" y="1208043"/>
                </a:lnTo>
                <a:lnTo>
                  <a:pt x="2635920" y="1102515"/>
                </a:lnTo>
                <a:lnTo>
                  <a:pt x="2614728" y="999729"/>
                </a:lnTo>
                <a:lnTo>
                  <a:pt x="2585651" y="900023"/>
                </a:lnTo>
                <a:lnTo>
                  <a:pt x="2549030" y="803736"/>
                </a:lnTo>
                <a:lnTo>
                  <a:pt x="2505207" y="711206"/>
                </a:lnTo>
                <a:lnTo>
                  <a:pt x="2454523" y="622773"/>
                </a:lnTo>
                <a:lnTo>
                  <a:pt x="2397320" y="538775"/>
                </a:lnTo>
                <a:lnTo>
                  <a:pt x="2333939" y="459550"/>
                </a:lnTo>
                <a:lnTo>
                  <a:pt x="2264721" y="385438"/>
                </a:lnTo>
                <a:lnTo>
                  <a:pt x="2190008" y="316777"/>
                </a:lnTo>
                <a:lnTo>
                  <a:pt x="2110141" y="253905"/>
                </a:lnTo>
                <a:lnTo>
                  <a:pt x="2025462" y="197162"/>
                </a:lnTo>
                <a:lnTo>
                  <a:pt x="1936312" y="146886"/>
                </a:lnTo>
                <a:lnTo>
                  <a:pt x="1843032" y="103415"/>
                </a:lnTo>
                <a:lnTo>
                  <a:pt x="1745965" y="67088"/>
                </a:lnTo>
                <a:lnTo>
                  <a:pt x="1645450" y="38245"/>
                </a:lnTo>
                <a:lnTo>
                  <a:pt x="1541831" y="17223"/>
                </a:lnTo>
                <a:lnTo>
                  <a:pt x="1435447" y="4362"/>
                </a:lnTo>
                <a:lnTo>
                  <a:pt x="1326642" y="0"/>
                </a:lnTo>
                <a:close/>
              </a:path>
            </a:pathLst>
          </a:custGeom>
          <a:solidFill>
            <a:srgbClr val="EC403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8878061" y="2700527"/>
            <a:ext cx="2653283" cy="2631948"/>
          </a:xfrm>
          <a:custGeom>
            <a:avLst/>
            <a:gdLst/>
            <a:ahLst/>
            <a:cxnLst/>
            <a:rect l="l" t="t" r="r" b="b"/>
            <a:pathLst>
              <a:path w="2653283" h="2631948">
                <a:moveTo>
                  <a:pt x="0" y="1315974"/>
                </a:moveTo>
                <a:lnTo>
                  <a:pt x="4397" y="1208043"/>
                </a:lnTo>
                <a:lnTo>
                  <a:pt x="17363" y="1102515"/>
                </a:lnTo>
                <a:lnTo>
                  <a:pt x="38555" y="999729"/>
                </a:lnTo>
                <a:lnTo>
                  <a:pt x="67632" y="900023"/>
                </a:lnTo>
                <a:lnTo>
                  <a:pt x="104253" y="803736"/>
                </a:lnTo>
                <a:lnTo>
                  <a:pt x="148076" y="711206"/>
                </a:lnTo>
                <a:lnTo>
                  <a:pt x="198760" y="622773"/>
                </a:lnTo>
                <a:lnTo>
                  <a:pt x="255963" y="538775"/>
                </a:lnTo>
                <a:lnTo>
                  <a:pt x="319344" y="459550"/>
                </a:lnTo>
                <a:lnTo>
                  <a:pt x="388562" y="385438"/>
                </a:lnTo>
                <a:lnTo>
                  <a:pt x="463275" y="316777"/>
                </a:lnTo>
                <a:lnTo>
                  <a:pt x="543142" y="253905"/>
                </a:lnTo>
                <a:lnTo>
                  <a:pt x="627821" y="197162"/>
                </a:lnTo>
                <a:lnTo>
                  <a:pt x="716971" y="146886"/>
                </a:lnTo>
                <a:lnTo>
                  <a:pt x="810251" y="103415"/>
                </a:lnTo>
                <a:lnTo>
                  <a:pt x="907318" y="67088"/>
                </a:lnTo>
                <a:lnTo>
                  <a:pt x="1007833" y="38245"/>
                </a:lnTo>
                <a:lnTo>
                  <a:pt x="1111452" y="17223"/>
                </a:lnTo>
                <a:lnTo>
                  <a:pt x="1217836" y="4362"/>
                </a:lnTo>
                <a:lnTo>
                  <a:pt x="1326642" y="0"/>
                </a:lnTo>
                <a:lnTo>
                  <a:pt x="1435447" y="4362"/>
                </a:lnTo>
                <a:lnTo>
                  <a:pt x="1541831" y="17223"/>
                </a:lnTo>
                <a:lnTo>
                  <a:pt x="1645450" y="38245"/>
                </a:lnTo>
                <a:lnTo>
                  <a:pt x="1745965" y="67088"/>
                </a:lnTo>
                <a:lnTo>
                  <a:pt x="1843032" y="103415"/>
                </a:lnTo>
                <a:lnTo>
                  <a:pt x="1936312" y="146886"/>
                </a:lnTo>
                <a:lnTo>
                  <a:pt x="2025462" y="197162"/>
                </a:lnTo>
                <a:lnTo>
                  <a:pt x="2110141" y="253905"/>
                </a:lnTo>
                <a:lnTo>
                  <a:pt x="2190008" y="316777"/>
                </a:lnTo>
                <a:lnTo>
                  <a:pt x="2264721" y="385438"/>
                </a:lnTo>
                <a:lnTo>
                  <a:pt x="2333939" y="459550"/>
                </a:lnTo>
                <a:lnTo>
                  <a:pt x="2397320" y="538775"/>
                </a:lnTo>
                <a:lnTo>
                  <a:pt x="2454523" y="622773"/>
                </a:lnTo>
                <a:lnTo>
                  <a:pt x="2505207" y="711206"/>
                </a:lnTo>
                <a:lnTo>
                  <a:pt x="2549030" y="803736"/>
                </a:lnTo>
                <a:lnTo>
                  <a:pt x="2585651" y="900023"/>
                </a:lnTo>
                <a:lnTo>
                  <a:pt x="2614728" y="999729"/>
                </a:lnTo>
                <a:lnTo>
                  <a:pt x="2635920" y="1102515"/>
                </a:lnTo>
                <a:lnTo>
                  <a:pt x="2648886" y="1208043"/>
                </a:lnTo>
                <a:lnTo>
                  <a:pt x="2653284" y="1315974"/>
                </a:lnTo>
                <a:lnTo>
                  <a:pt x="2648886" y="1423904"/>
                </a:lnTo>
                <a:lnTo>
                  <a:pt x="2635920" y="1529432"/>
                </a:lnTo>
                <a:lnTo>
                  <a:pt x="2614728" y="1632218"/>
                </a:lnTo>
                <a:lnTo>
                  <a:pt x="2585651" y="1731924"/>
                </a:lnTo>
                <a:lnTo>
                  <a:pt x="2549030" y="1828211"/>
                </a:lnTo>
                <a:lnTo>
                  <a:pt x="2505207" y="1920741"/>
                </a:lnTo>
                <a:lnTo>
                  <a:pt x="2454523" y="2009174"/>
                </a:lnTo>
                <a:lnTo>
                  <a:pt x="2397320" y="2093172"/>
                </a:lnTo>
                <a:lnTo>
                  <a:pt x="2333939" y="2172397"/>
                </a:lnTo>
                <a:lnTo>
                  <a:pt x="2264721" y="2246509"/>
                </a:lnTo>
                <a:lnTo>
                  <a:pt x="2190008" y="2315170"/>
                </a:lnTo>
                <a:lnTo>
                  <a:pt x="2110141" y="2378042"/>
                </a:lnTo>
                <a:lnTo>
                  <a:pt x="2025462" y="2434785"/>
                </a:lnTo>
                <a:lnTo>
                  <a:pt x="1936312" y="2485061"/>
                </a:lnTo>
                <a:lnTo>
                  <a:pt x="1843032" y="2528532"/>
                </a:lnTo>
                <a:lnTo>
                  <a:pt x="1745965" y="2564859"/>
                </a:lnTo>
                <a:lnTo>
                  <a:pt x="1645450" y="2593702"/>
                </a:lnTo>
                <a:lnTo>
                  <a:pt x="1541831" y="2614724"/>
                </a:lnTo>
                <a:lnTo>
                  <a:pt x="1435447" y="2627585"/>
                </a:lnTo>
                <a:lnTo>
                  <a:pt x="1326642" y="2631948"/>
                </a:lnTo>
                <a:lnTo>
                  <a:pt x="1217836" y="2627585"/>
                </a:lnTo>
                <a:lnTo>
                  <a:pt x="1111452" y="2614724"/>
                </a:lnTo>
                <a:lnTo>
                  <a:pt x="1007833" y="2593702"/>
                </a:lnTo>
                <a:lnTo>
                  <a:pt x="907318" y="2564859"/>
                </a:lnTo>
                <a:lnTo>
                  <a:pt x="810251" y="2528532"/>
                </a:lnTo>
                <a:lnTo>
                  <a:pt x="716971" y="2485061"/>
                </a:lnTo>
                <a:lnTo>
                  <a:pt x="627821" y="2434785"/>
                </a:lnTo>
                <a:lnTo>
                  <a:pt x="543142" y="2378042"/>
                </a:lnTo>
                <a:lnTo>
                  <a:pt x="463275" y="2315170"/>
                </a:lnTo>
                <a:lnTo>
                  <a:pt x="388562" y="2246509"/>
                </a:lnTo>
                <a:lnTo>
                  <a:pt x="319344" y="2172397"/>
                </a:lnTo>
                <a:lnTo>
                  <a:pt x="255963" y="2093172"/>
                </a:lnTo>
                <a:lnTo>
                  <a:pt x="198760" y="2009174"/>
                </a:lnTo>
                <a:lnTo>
                  <a:pt x="148076" y="1920741"/>
                </a:lnTo>
                <a:lnTo>
                  <a:pt x="104253" y="1828211"/>
                </a:lnTo>
                <a:lnTo>
                  <a:pt x="67632" y="1731924"/>
                </a:lnTo>
                <a:lnTo>
                  <a:pt x="38555" y="1632218"/>
                </a:lnTo>
                <a:lnTo>
                  <a:pt x="17363" y="1529432"/>
                </a:lnTo>
                <a:lnTo>
                  <a:pt x="4397" y="1423904"/>
                </a:lnTo>
                <a:lnTo>
                  <a:pt x="0" y="1315974"/>
                </a:lnTo>
                <a:close/>
              </a:path>
            </a:pathLst>
          </a:custGeom>
          <a:ln w="76200">
            <a:solidFill>
              <a:srgbClr val="76717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9363114" y="3463315"/>
            <a:ext cx="1682114" cy="11068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0">
              <a:lnSpc>
                <a:spcPct val="100000"/>
              </a:lnSpc>
            </a:pPr>
            <a:r>
              <a:rPr dirty="0" smtClean="0" sz="1800" b="1">
                <a:solidFill>
                  <a:srgbClr val="FFFFFF"/>
                </a:solidFill>
                <a:latin typeface="Arial Narrow"/>
                <a:cs typeface="Arial Narrow"/>
              </a:rPr>
              <a:t>Research</a:t>
            </a:r>
            <a:r>
              <a:rPr dirty="0" smtClean="0" sz="1800" spc="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Arial Narrow"/>
                <a:cs typeface="Arial Narrow"/>
              </a:rPr>
              <a:t>f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mtClean="0" sz="1800" spc="0" b="1">
                <a:solidFill>
                  <a:srgbClr val="FFFFFF"/>
                </a:solidFill>
                <a:latin typeface="Arial Narrow"/>
                <a:cs typeface="Arial Narrow"/>
              </a:rPr>
              <a:t>r 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PhD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Arial Narrow"/>
                <a:cs typeface="Arial Narrow"/>
              </a:rPr>
              <a:t>c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mtClean="0" sz="1800" spc="0" b="1">
                <a:solidFill>
                  <a:srgbClr val="FFFFFF"/>
                </a:solidFill>
                <a:latin typeface="Arial Narrow"/>
                <a:cs typeface="Arial Narrow"/>
              </a:rPr>
              <a:t>m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pl</a:t>
            </a:r>
            <a:r>
              <a:rPr dirty="0" smtClean="0" sz="1800" spc="0" b="1">
                <a:solidFill>
                  <a:srgbClr val="FFFFFF"/>
                </a:solidFill>
                <a:latin typeface="Arial Narrow"/>
                <a:cs typeface="Arial Narrow"/>
              </a:rPr>
              <a:t>eted</a:t>
            </a:r>
            <a:r>
              <a:rPr dirty="0" smtClean="0" sz="1800" spc="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ou</a:t>
            </a:r>
            <a:r>
              <a:rPr dirty="0" smtClean="0" sz="1800" spc="0" b="1">
                <a:solidFill>
                  <a:srgbClr val="FFFFFF"/>
                </a:solidFill>
                <a:latin typeface="Arial Narrow"/>
                <a:cs typeface="Arial Narrow"/>
              </a:rPr>
              <a:t>ts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ide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mtClean="0" sz="1800" spc="0" b="1">
                <a:solidFill>
                  <a:srgbClr val="FFFFFF"/>
                </a:solidFill>
                <a:latin typeface="Arial Narrow"/>
                <a:cs typeface="Arial Narrow"/>
              </a:rPr>
              <a:t>rk</a:t>
            </a:r>
            <a:r>
              <a:rPr dirty="0" smtClean="0" sz="1800" spc="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mtClean="0" sz="1800" spc="0" b="1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mtClean="0" sz="1800" spc="0" b="1">
                <a:solidFill>
                  <a:srgbClr val="FFFFFF"/>
                </a:solidFill>
                <a:latin typeface="Arial Narrow"/>
                <a:cs typeface="Arial Narrow"/>
              </a:rPr>
              <a:t>me:</a:t>
            </a:r>
            <a:endParaRPr sz="1800">
              <a:latin typeface="Arial Narrow"/>
              <a:cs typeface="Arial Narrow"/>
            </a:endParaRPr>
          </a:p>
          <a:p>
            <a:pPr algn="ctr" marL="635">
              <a:lnSpc>
                <a:spcPct val="100000"/>
              </a:lnSpc>
            </a:pPr>
            <a:r>
              <a:rPr dirty="0" smtClean="0" sz="1800" b="1">
                <a:solidFill>
                  <a:srgbClr val="FFFFFF"/>
                </a:solidFill>
                <a:latin typeface="Arial Narrow"/>
                <a:cs typeface="Arial Narrow"/>
              </a:rPr>
              <a:t>20</a:t>
            </a:r>
            <a:r>
              <a:rPr dirty="0" smtClean="0" sz="1800" spc="1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o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u</a:t>
            </a:r>
            <a:r>
              <a:rPr dirty="0" smtClean="0" sz="1800" spc="0" b="1">
                <a:solidFill>
                  <a:srgbClr val="FFFFFF"/>
                </a:solidFill>
                <a:latin typeface="Arial Narrow"/>
                <a:cs typeface="Arial Narrow"/>
              </a:rPr>
              <a:t>rs</a:t>
            </a:r>
            <a:r>
              <a:rPr dirty="0" smtClean="0" sz="1800" spc="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p</a:t>
            </a:r>
            <a:r>
              <a:rPr dirty="0" smtClean="0" sz="1800" spc="0" b="1">
                <a:solidFill>
                  <a:srgbClr val="FFFFFF"/>
                </a:solidFill>
                <a:latin typeface="Arial Narrow"/>
                <a:cs typeface="Arial Narrow"/>
              </a:rPr>
              <a:t>er</a:t>
            </a:r>
            <a:r>
              <a:rPr dirty="0" smtClean="0" sz="1800" spc="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mtClean="0" sz="1800" spc="-5" b="1">
                <a:solidFill>
                  <a:srgbClr val="FFFFFF"/>
                </a:solidFill>
                <a:latin typeface="Arial Narrow"/>
                <a:cs typeface="Arial Narrow"/>
              </a:rPr>
              <a:t>w</a:t>
            </a:r>
            <a:r>
              <a:rPr dirty="0" smtClean="0" sz="1800" spc="0" b="1">
                <a:solidFill>
                  <a:srgbClr val="FFFFFF"/>
                </a:solidFill>
                <a:latin typeface="Arial Narrow"/>
                <a:cs typeface="Arial Narrow"/>
              </a:rPr>
              <a:t>eek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197" y="621030"/>
            <a:ext cx="5273801" cy="58978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784098" y="582930"/>
            <a:ext cx="5350002" cy="5974080"/>
          </a:xfrm>
          <a:custGeom>
            <a:avLst/>
            <a:gdLst/>
            <a:ahLst/>
            <a:cxnLst/>
            <a:rect l="l" t="t" r="r" b="b"/>
            <a:pathLst>
              <a:path w="5350002" h="5974080">
                <a:moveTo>
                  <a:pt x="0" y="0"/>
                </a:moveTo>
                <a:lnTo>
                  <a:pt x="5350002" y="0"/>
                </a:lnTo>
                <a:lnTo>
                  <a:pt x="5350002" y="5974080"/>
                </a:lnTo>
                <a:lnTo>
                  <a:pt x="0" y="5974080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76717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6616445" y="813816"/>
            <a:ext cx="1538477" cy="1524000"/>
          </a:xfrm>
          <a:custGeom>
            <a:avLst/>
            <a:gdLst/>
            <a:ahLst/>
            <a:cxnLst/>
            <a:rect l="l" t="t" r="r" b="b"/>
            <a:pathLst>
              <a:path w="1538477" h="1524000">
                <a:moveTo>
                  <a:pt x="769239" y="0"/>
                </a:moveTo>
                <a:lnTo>
                  <a:pt x="706149" y="2526"/>
                </a:lnTo>
                <a:lnTo>
                  <a:pt x="644464" y="9973"/>
                </a:lnTo>
                <a:lnTo>
                  <a:pt x="584381" y="22145"/>
                </a:lnTo>
                <a:lnTo>
                  <a:pt x="526099" y="38847"/>
                </a:lnTo>
                <a:lnTo>
                  <a:pt x="469815" y="59881"/>
                </a:lnTo>
                <a:lnTo>
                  <a:pt x="415728" y="85053"/>
                </a:lnTo>
                <a:lnTo>
                  <a:pt x="364036" y="114165"/>
                </a:lnTo>
                <a:lnTo>
                  <a:pt x="314935" y="147022"/>
                </a:lnTo>
                <a:lnTo>
                  <a:pt x="268625" y="183427"/>
                </a:lnTo>
                <a:lnTo>
                  <a:pt x="225304" y="223185"/>
                </a:lnTo>
                <a:lnTo>
                  <a:pt x="185169" y="266099"/>
                </a:lnTo>
                <a:lnTo>
                  <a:pt x="148418" y="311973"/>
                </a:lnTo>
                <a:lnTo>
                  <a:pt x="115249" y="360611"/>
                </a:lnTo>
                <a:lnTo>
                  <a:pt x="85860" y="411817"/>
                </a:lnTo>
                <a:lnTo>
                  <a:pt x="60450" y="465395"/>
                </a:lnTo>
                <a:lnTo>
                  <a:pt x="39216" y="521149"/>
                </a:lnTo>
                <a:lnTo>
                  <a:pt x="22356" y="578882"/>
                </a:lnTo>
                <a:lnTo>
                  <a:pt x="10068" y="638399"/>
                </a:lnTo>
                <a:lnTo>
                  <a:pt x="2549" y="699504"/>
                </a:lnTo>
                <a:lnTo>
                  <a:pt x="0" y="762000"/>
                </a:lnTo>
                <a:lnTo>
                  <a:pt x="2549" y="824495"/>
                </a:lnTo>
                <a:lnTo>
                  <a:pt x="10068" y="885600"/>
                </a:lnTo>
                <a:lnTo>
                  <a:pt x="22356" y="945117"/>
                </a:lnTo>
                <a:lnTo>
                  <a:pt x="39216" y="1002850"/>
                </a:lnTo>
                <a:lnTo>
                  <a:pt x="60450" y="1058604"/>
                </a:lnTo>
                <a:lnTo>
                  <a:pt x="85860" y="1112182"/>
                </a:lnTo>
                <a:lnTo>
                  <a:pt x="115249" y="1163388"/>
                </a:lnTo>
                <a:lnTo>
                  <a:pt x="148418" y="1212026"/>
                </a:lnTo>
                <a:lnTo>
                  <a:pt x="185169" y="1257900"/>
                </a:lnTo>
                <a:lnTo>
                  <a:pt x="225304" y="1300814"/>
                </a:lnTo>
                <a:lnTo>
                  <a:pt x="268625" y="1340572"/>
                </a:lnTo>
                <a:lnTo>
                  <a:pt x="314935" y="1376977"/>
                </a:lnTo>
                <a:lnTo>
                  <a:pt x="364036" y="1409834"/>
                </a:lnTo>
                <a:lnTo>
                  <a:pt x="415728" y="1438946"/>
                </a:lnTo>
                <a:lnTo>
                  <a:pt x="469815" y="1464118"/>
                </a:lnTo>
                <a:lnTo>
                  <a:pt x="526099" y="1485152"/>
                </a:lnTo>
                <a:lnTo>
                  <a:pt x="584381" y="1501854"/>
                </a:lnTo>
                <a:lnTo>
                  <a:pt x="644464" y="1514026"/>
                </a:lnTo>
                <a:lnTo>
                  <a:pt x="706149" y="1521473"/>
                </a:lnTo>
                <a:lnTo>
                  <a:pt x="769239" y="1524000"/>
                </a:lnTo>
                <a:lnTo>
                  <a:pt x="832328" y="1521473"/>
                </a:lnTo>
                <a:lnTo>
                  <a:pt x="894013" y="1514026"/>
                </a:lnTo>
                <a:lnTo>
                  <a:pt x="954096" y="1501854"/>
                </a:lnTo>
                <a:lnTo>
                  <a:pt x="1012378" y="1485152"/>
                </a:lnTo>
                <a:lnTo>
                  <a:pt x="1068662" y="1464118"/>
                </a:lnTo>
                <a:lnTo>
                  <a:pt x="1122749" y="1438946"/>
                </a:lnTo>
                <a:lnTo>
                  <a:pt x="1174441" y="1409834"/>
                </a:lnTo>
                <a:lnTo>
                  <a:pt x="1223542" y="1376977"/>
                </a:lnTo>
                <a:lnTo>
                  <a:pt x="1269852" y="1340572"/>
                </a:lnTo>
                <a:lnTo>
                  <a:pt x="1313173" y="1300814"/>
                </a:lnTo>
                <a:lnTo>
                  <a:pt x="1353308" y="1257900"/>
                </a:lnTo>
                <a:lnTo>
                  <a:pt x="1390059" y="1212026"/>
                </a:lnTo>
                <a:lnTo>
                  <a:pt x="1423228" y="1163388"/>
                </a:lnTo>
                <a:lnTo>
                  <a:pt x="1452617" y="1112182"/>
                </a:lnTo>
                <a:lnTo>
                  <a:pt x="1478027" y="1058604"/>
                </a:lnTo>
                <a:lnTo>
                  <a:pt x="1499261" y="1002850"/>
                </a:lnTo>
                <a:lnTo>
                  <a:pt x="1516121" y="945117"/>
                </a:lnTo>
                <a:lnTo>
                  <a:pt x="1528409" y="885600"/>
                </a:lnTo>
                <a:lnTo>
                  <a:pt x="1535928" y="824495"/>
                </a:lnTo>
                <a:lnTo>
                  <a:pt x="1538478" y="762000"/>
                </a:lnTo>
                <a:lnTo>
                  <a:pt x="1535928" y="699504"/>
                </a:lnTo>
                <a:lnTo>
                  <a:pt x="1528409" y="638399"/>
                </a:lnTo>
                <a:lnTo>
                  <a:pt x="1516121" y="578882"/>
                </a:lnTo>
                <a:lnTo>
                  <a:pt x="1499261" y="521149"/>
                </a:lnTo>
                <a:lnTo>
                  <a:pt x="1478027" y="465395"/>
                </a:lnTo>
                <a:lnTo>
                  <a:pt x="1452617" y="411817"/>
                </a:lnTo>
                <a:lnTo>
                  <a:pt x="1423228" y="360611"/>
                </a:lnTo>
                <a:lnTo>
                  <a:pt x="1390059" y="311973"/>
                </a:lnTo>
                <a:lnTo>
                  <a:pt x="1353308" y="266099"/>
                </a:lnTo>
                <a:lnTo>
                  <a:pt x="1313173" y="223185"/>
                </a:lnTo>
                <a:lnTo>
                  <a:pt x="1269852" y="183427"/>
                </a:lnTo>
                <a:lnTo>
                  <a:pt x="1223542" y="147022"/>
                </a:lnTo>
                <a:lnTo>
                  <a:pt x="1174441" y="114165"/>
                </a:lnTo>
                <a:lnTo>
                  <a:pt x="1122749" y="85053"/>
                </a:lnTo>
                <a:lnTo>
                  <a:pt x="1068662" y="59881"/>
                </a:lnTo>
                <a:lnTo>
                  <a:pt x="1012378" y="38847"/>
                </a:lnTo>
                <a:lnTo>
                  <a:pt x="954096" y="22145"/>
                </a:lnTo>
                <a:lnTo>
                  <a:pt x="894013" y="9973"/>
                </a:lnTo>
                <a:lnTo>
                  <a:pt x="832328" y="2526"/>
                </a:lnTo>
                <a:lnTo>
                  <a:pt x="769239" y="0"/>
                </a:lnTo>
                <a:close/>
              </a:path>
            </a:pathLst>
          </a:custGeom>
          <a:solidFill>
            <a:srgbClr val="C5E0B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616445" y="813816"/>
            <a:ext cx="1538477" cy="1524000"/>
          </a:xfrm>
          <a:custGeom>
            <a:avLst/>
            <a:gdLst/>
            <a:ahLst/>
            <a:cxnLst/>
            <a:rect l="l" t="t" r="r" b="b"/>
            <a:pathLst>
              <a:path w="1538477" h="1524000">
                <a:moveTo>
                  <a:pt x="0" y="762000"/>
                </a:moveTo>
                <a:lnTo>
                  <a:pt x="2549" y="699504"/>
                </a:lnTo>
                <a:lnTo>
                  <a:pt x="10068" y="638399"/>
                </a:lnTo>
                <a:lnTo>
                  <a:pt x="22356" y="578882"/>
                </a:lnTo>
                <a:lnTo>
                  <a:pt x="39216" y="521149"/>
                </a:lnTo>
                <a:lnTo>
                  <a:pt x="60450" y="465395"/>
                </a:lnTo>
                <a:lnTo>
                  <a:pt x="85860" y="411817"/>
                </a:lnTo>
                <a:lnTo>
                  <a:pt x="115249" y="360611"/>
                </a:lnTo>
                <a:lnTo>
                  <a:pt x="148418" y="311973"/>
                </a:lnTo>
                <a:lnTo>
                  <a:pt x="185169" y="266099"/>
                </a:lnTo>
                <a:lnTo>
                  <a:pt x="225304" y="223185"/>
                </a:lnTo>
                <a:lnTo>
                  <a:pt x="268625" y="183427"/>
                </a:lnTo>
                <a:lnTo>
                  <a:pt x="314935" y="147022"/>
                </a:lnTo>
                <a:lnTo>
                  <a:pt x="364036" y="114165"/>
                </a:lnTo>
                <a:lnTo>
                  <a:pt x="415728" y="85053"/>
                </a:lnTo>
                <a:lnTo>
                  <a:pt x="469815" y="59881"/>
                </a:lnTo>
                <a:lnTo>
                  <a:pt x="526099" y="38847"/>
                </a:lnTo>
                <a:lnTo>
                  <a:pt x="584381" y="22145"/>
                </a:lnTo>
                <a:lnTo>
                  <a:pt x="644464" y="9973"/>
                </a:lnTo>
                <a:lnTo>
                  <a:pt x="706149" y="2526"/>
                </a:lnTo>
                <a:lnTo>
                  <a:pt x="769239" y="0"/>
                </a:lnTo>
                <a:lnTo>
                  <a:pt x="832328" y="2526"/>
                </a:lnTo>
                <a:lnTo>
                  <a:pt x="894013" y="9973"/>
                </a:lnTo>
                <a:lnTo>
                  <a:pt x="954096" y="22145"/>
                </a:lnTo>
                <a:lnTo>
                  <a:pt x="1012378" y="38847"/>
                </a:lnTo>
                <a:lnTo>
                  <a:pt x="1068662" y="59881"/>
                </a:lnTo>
                <a:lnTo>
                  <a:pt x="1122749" y="85053"/>
                </a:lnTo>
                <a:lnTo>
                  <a:pt x="1174441" y="114165"/>
                </a:lnTo>
                <a:lnTo>
                  <a:pt x="1223542" y="147022"/>
                </a:lnTo>
                <a:lnTo>
                  <a:pt x="1269852" y="183427"/>
                </a:lnTo>
                <a:lnTo>
                  <a:pt x="1313173" y="223185"/>
                </a:lnTo>
                <a:lnTo>
                  <a:pt x="1353308" y="266099"/>
                </a:lnTo>
                <a:lnTo>
                  <a:pt x="1390059" y="311973"/>
                </a:lnTo>
                <a:lnTo>
                  <a:pt x="1423228" y="360611"/>
                </a:lnTo>
                <a:lnTo>
                  <a:pt x="1452617" y="411817"/>
                </a:lnTo>
                <a:lnTo>
                  <a:pt x="1478027" y="465395"/>
                </a:lnTo>
                <a:lnTo>
                  <a:pt x="1499261" y="521149"/>
                </a:lnTo>
                <a:lnTo>
                  <a:pt x="1516121" y="578882"/>
                </a:lnTo>
                <a:lnTo>
                  <a:pt x="1528409" y="638399"/>
                </a:lnTo>
                <a:lnTo>
                  <a:pt x="1535928" y="699504"/>
                </a:lnTo>
                <a:lnTo>
                  <a:pt x="1538478" y="762000"/>
                </a:lnTo>
                <a:lnTo>
                  <a:pt x="1535928" y="824495"/>
                </a:lnTo>
                <a:lnTo>
                  <a:pt x="1528409" y="885600"/>
                </a:lnTo>
                <a:lnTo>
                  <a:pt x="1516121" y="945117"/>
                </a:lnTo>
                <a:lnTo>
                  <a:pt x="1499261" y="1002850"/>
                </a:lnTo>
                <a:lnTo>
                  <a:pt x="1478027" y="1058604"/>
                </a:lnTo>
                <a:lnTo>
                  <a:pt x="1452617" y="1112182"/>
                </a:lnTo>
                <a:lnTo>
                  <a:pt x="1423228" y="1163388"/>
                </a:lnTo>
                <a:lnTo>
                  <a:pt x="1390059" y="1212026"/>
                </a:lnTo>
                <a:lnTo>
                  <a:pt x="1353308" y="1257900"/>
                </a:lnTo>
                <a:lnTo>
                  <a:pt x="1313173" y="1300814"/>
                </a:lnTo>
                <a:lnTo>
                  <a:pt x="1269852" y="1340572"/>
                </a:lnTo>
                <a:lnTo>
                  <a:pt x="1223542" y="1376977"/>
                </a:lnTo>
                <a:lnTo>
                  <a:pt x="1174441" y="1409834"/>
                </a:lnTo>
                <a:lnTo>
                  <a:pt x="1122749" y="1438946"/>
                </a:lnTo>
                <a:lnTo>
                  <a:pt x="1068662" y="1464118"/>
                </a:lnTo>
                <a:lnTo>
                  <a:pt x="1012378" y="1485152"/>
                </a:lnTo>
                <a:lnTo>
                  <a:pt x="954096" y="1501854"/>
                </a:lnTo>
                <a:lnTo>
                  <a:pt x="894013" y="1514026"/>
                </a:lnTo>
                <a:lnTo>
                  <a:pt x="832328" y="1521473"/>
                </a:lnTo>
                <a:lnTo>
                  <a:pt x="769239" y="1524000"/>
                </a:lnTo>
                <a:lnTo>
                  <a:pt x="706149" y="1521473"/>
                </a:lnTo>
                <a:lnTo>
                  <a:pt x="644464" y="1514026"/>
                </a:lnTo>
                <a:lnTo>
                  <a:pt x="584381" y="1501854"/>
                </a:lnTo>
                <a:lnTo>
                  <a:pt x="526099" y="1485152"/>
                </a:lnTo>
                <a:lnTo>
                  <a:pt x="469815" y="1464118"/>
                </a:lnTo>
                <a:lnTo>
                  <a:pt x="415728" y="1438946"/>
                </a:lnTo>
                <a:lnTo>
                  <a:pt x="364036" y="1409834"/>
                </a:lnTo>
                <a:lnTo>
                  <a:pt x="314935" y="1376977"/>
                </a:lnTo>
                <a:lnTo>
                  <a:pt x="268625" y="1340572"/>
                </a:lnTo>
                <a:lnTo>
                  <a:pt x="225304" y="1300814"/>
                </a:lnTo>
                <a:lnTo>
                  <a:pt x="185169" y="1257900"/>
                </a:lnTo>
                <a:lnTo>
                  <a:pt x="148418" y="1212026"/>
                </a:lnTo>
                <a:lnTo>
                  <a:pt x="115249" y="1163388"/>
                </a:lnTo>
                <a:lnTo>
                  <a:pt x="85860" y="1112182"/>
                </a:lnTo>
                <a:lnTo>
                  <a:pt x="60450" y="1058604"/>
                </a:lnTo>
                <a:lnTo>
                  <a:pt x="39216" y="1002850"/>
                </a:lnTo>
                <a:lnTo>
                  <a:pt x="22356" y="945117"/>
                </a:lnTo>
                <a:lnTo>
                  <a:pt x="10068" y="885600"/>
                </a:lnTo>
                <a:lnTo>
                  <a:pt x="2549" y="824495"/>
                </a:lnTo>
                <a:lnTo>
                  <a:pt x="0" y="762000"/>
                </a:lnTo>
                <a:close/>
              </a:path>
            </a:pathLst>
          </a:custGeom>
          <a:ln w="76200">
            <a:solidFill>
              <a:srgbClr val="42739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6920293" y="1276320"/>
            <a:ext cx="1042669" cy="6172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000">
                <a:solidFill>
                  <a:srgbClr val="767171"/>
                </a:solidFill>
                <a:latin typeface="Arial"/>
                <a:cs typeface="Arial"/>
              </a:rPr>
              <a:t>70%</a:t>
            </a:r>
            <a:endParaRPr sz="4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87777" rIns="0" bIns="0" rtlCol="0" vert="horz">
            <a:noAutofit/>
          </a:bodyPr>
          <a:lstStyle/>
          <a:p>
            <a:pPr marL="8032750" marR="12700">
              <a:lnSpc>
                <a:spcPct val="100000"/>
              </a:lnSpc>
            </a:pPr>
            <a:r>
              <a:rPr dirty="0" smtClean="0" sz="2500">
                <a:latin typeface="Arial Narrow"/>
                <a:cs typeface="Arial Narrow"/>
              </a:rPr>
              <a:t>On</a:t>
            </a:r>
            <a:r>
              <a:rPr dirty="0" smtClean="0" sz="2500" spc="5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the</a:t>
            </a:r>
            <a:r>
              <a:rPr dirty="0" smtClean="0" sz="2500" spc="5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job</a:t>
            </a:r>
            <a:r>
              <a:rPr dirty="0" smtClean="0" sz="2500" spc="-10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learnin</a:t>
            </a:r>
            <a:r>
              <a:rPr dirty="0" smtClean="0" sz="2500" spc="-10">
                <a:latin typeface="Arial Narrow"/>
                <a:cs typeface="Arial Narrow"/>
              </a:rPr>
              <a:t>g</a:t>
            </a:r>
            <a:r>
              <a:rPr dirty="0" smtClean="0" sz="2500" spc="0">
                <a:latin typeface="Arial Narrow"/>
                <a:cs typeface="Arial Narrow"/>
              </a:rPr>
              <a:t>,</a:t>
            </a:r>
            <a:r>
              <a:rPr dirty="0" smtClean="0" sz="2500" spc="-10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learn</a:t>
            </a:r>
            <a:r>
              <a:rPr dirty="0" smtClean="0" sz="2500" spc="0">
                <a:latin typeface="Arial Narrow"/>
                <a:cs typeface="Arial Narrow"/>
              </a:rPr>
              <a:t> from</a:t>
            </a:r>
            <a:r>
              <a:rPr dirty="0" smtClean="0" sz="2500" spc="10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collea</a:t>
            </a:r>
            <a:r>
              <a:rPr dirty="0" smtClean="0" sz="2500" spc="-10">
                <a:latin typeface="Arial Narrow"/>
                <a:cs typeface="Arial Narrow"/>
              </a:rPr>
              <a:t>g</a:t>
            </a:r>
            <a:r>
              <a:rPr dirty="0" smtClean="0" sz="2500" spc="0">
                <a:latin typeface="Arial Narrow"/>
                <a:cs typeface="Arial Narrow"/>
              </a:rPr>
              <a:t>ues</a:t>
            </a:r>
            <a:endParaRPr sz="2500">
              <a:latin typeface="Arial Narrow"/>
              <a:cs typeface="Arial Narrow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33971" y="2735579"/>
            <a:ext cx="1575816" cy="1604009"/>
          </a:xfrm>
          <a:custGeom>
            <a:avLst/>
            <a:gdLst/>
            <a:ahLst/>
            <a:cxnLst/>
            <a:rect l="l" t="t" r="r" b="b"/>
            <a:pathLst>
              <a:path w="1575816" h="1604009">
                <a:moveTo>
                  <a:pt x="787908" y="0"/>
                </a:moveTo>
                <a:lnTo>
                  <a:pt x="723286" y="2658"/>
                </a:lnTo>
                <a:lnTo>
                  <a:pt x="660104" y="10496"/>
                </a:lnTo>
                <a:lnTo>
                  <a:pt x="598563" y="23308"/>
                </a:lnTo>
                <a:lnTo>
                  <a:pt x="538866" y="40886"/>
                </a:lnTo>
                <a:lnTo>
                  <a:pt x="481217" y="63025"/>
                </a:lnTo>
                <a:lnTo>
                  <a:pt x="425817" y="89517"/>
                </a:lnTo>
                <a:lnTo>
                  <a:pt x="372870" y="120158"/>
                </a:lnTo>
                <a:lnTo>
                  <a:pt x="322578" y="154739"/>
                </a:lnTo>
                <a:lnTo>
                  <a:pt x="275144" y="193056"/>
                </a:lnTo>
                <a:lnTo>
                  <a:pt x="230771" y="234900"/>
                </a:lnTo>
                <a:lnTo>
                  <a:pt x="189662" y="280067"/>
                </a:lnTo>
                <a:lnTo>
                  <a:pt x="152019" y="328350"/>
                </a:lnTo>
                <a:lnTo>
                  <a:pt x="118045" y="379541"/>
                </a:lnTo>
                <a:lnTo>
                  <a:pt x="87944" y="433436"/>
                </a:lnTo>
                <a:lnTo>
                  <a:pt x="61917" y="489827"/>
                </a:lnTo>
                <a:lnTo>
                  <a:pt x="40167" y="548508"/>
                </a:lnTo>
                <a:lnTo>
                  <a:pt x="22898" y="609273"/>
                </a:lnTo>
                <a:lnTo>
                  <a:pt x="10312" y="671914"/>
                </a:lnTo>
                <a:lnTo>
                  <a:pt x="2611" y="736227"/>
                </a:lnTo>
                <a:lnTo>
                  <a:pt x="0" y="802004"/>
                </a:lnTo>
                <a:lnTo>
                  <a:pt x="2611" y="867782"/>
                </a:lnTo>
                <a:lnTo>
                  <a:pt x="10312" y="932095"/>
                </a:lnTo>
                <a:lnTo>
                  <a:pt x="22898" y="994736"/>
                </a:lnTo>
                <a:lnTo>
                  <a:pt x="40167" y="1055501"/>
                </a:lnTo>
                <a:lnTo>
                  <a:pt x="61917" y="1114182"/>
                </a:lnTo>
                <a:lnTo>
                  <a:pt x="87944" y="1170573"/>
                </a:lnTo>
                <a:lnTo>
                  <a:pt x="118045" y="1224468"/>
                </a:lnTo>
                <a:lnTo>
                  <a:pt x="152019" y="1275659"/>
                </a:lnTo>
                <a:lnTo>
                  <a:pt x="189662" y="1323942"/>
                </a:lnTo>
                <a:lnTo>
                  <a:pt x="230771" y="1369109"/>
                </a:lnTo>
                <a:lnTo>
                  <a:pt x="275144" y="1410953"/>
                </a:lnTo>
                <a:lnTo>
                  <a:pt x="322578" y="1449270"/>
                </a:lnTo>
                <a:lnTo>
                  <a:pt x="372870" y="1483851"/>
                </a:lnTo>
                <a:lnTo>
                  <a:pt x="425817" y="1514492"/>
                </a:lnTo>
                <a:lnTo>
                  <a:pt x="481217" y="1540984"/>
                </a:lnTo>
                <a:lnTo>
                  <a:pt x="538866" y="1563123"/>
                </a:lnTo>
                <a:lnTo>
                  <a:pt x="598563" y="1580701"/>
                </a:lnTo>
                <a:lnTo>
                  <a:pt x="660104" y="1593513"/>
                </a:lnTo>
                <a:lnTo>
                  <a:pt x="723286" y="1601351"/>
                </a:lnTo>
                <a:lnTo>
                  <a:pt x="787908" y="1604009"/>
                </a:lnTo>
                <a:lnTo>
                  <a:pt x="852529" y="1601351"/>
                </a:lnTo>
                <a:lnTo>
                  <a:pt x="915711" y="1593513"/>
                </a:lnTo>
                <a:lnTo>
                  <a:pt x="977252" y="1580701"/>
                </a:lnTo>
                <a:lnTo>
                  <a:pt x="1036949" y="1563123"/>
                </a:lnTo>
                <a:lnTo>
                  <a:pt x="1094598" y="1540984"/>
                </a:lnTo>
                <a:lnTo>
                  <a:pt x="1149998" y="1514492"/>
                </a:lnTo>
                <a:lnTo>
                  <a:pt x="1202945" y="1483851"/>
                </a:lnTo>
                <a:lnTo>
                  <a:pt x="1253237" y="1449270"/>
                </a:lnTo>
                <a:lnTo>
                  <a:pt x="1300671" y="1410953"/>
                </a:lnTo>
                <a:lnTo>
                  <a:pt x="1345044" y="1369109"/>
                </a:lnTo>
                <a:lnTo>
                  <a:pt x="1386153" y="1323942"/>
                </a:lnTo>
                <a:lnTo>
                  <a:pt x="1423796" y="1275659"/>
                </a:lnTo>
                <a:lnTo>
                  <a:pt x="1457770" y="1224468"/>
                </a:lnTo>
                <a:lnTo>
                  <a:pt x="1487871" y="1170573"/>
                </a:lnTo>
                <a:lnTo>
                  <a:pt x="1513898" y="1114182"/>
                </a:lnTo>
                <a:lnTo>
                  <a:pt x="1535648" y="1055501"/>
                </a:lnTo>
                <a:lnTo>
                  <a:pt x="1552917" y="994736"/>
                </a:lnTo>
                <a:lnTo>
                  <a:pt x="1565503" y="932095"/>
                </a:lnTo>
                <a:lnTo>
                  <a:pt x="1573204" y="867782"/>
                </a:lnTo>
                <a:lnTo>
                  <a:pt x="1575816" y="802004"/>
                </a:lnTo>
                <a:lnTo>
                  <a:pt x="1573204" y="736227"/>
                </a:lnTo>
                <a:lnTo>
                  <a:pt x="1565503" y="671914"/>
                </a:lnTo>
                <a:lnTo>
                  <a:pt x="1552917" y="609273"/>
                </a:lnTo>
                <a:lnTo>
                  <a:pt x="1535648" y="548508"/>
                </a:lnTo>
                <a:lnTo>
                  <a:pt x="1513898" y="489827"/>
                </a:lnTo>
                <a:lnTo>
                  <a:pt x="1487871" y="433436"/>
                </a:lnTo>
                <a:lnTo>
                  <a:pt x="1457770" y="379541"/>
                </a:lnTo>
                <a:lnTo>
                  <a:pt x="1423796" y="328350"/>
                </a:lnTo>
                <a:lnTo>
                  <a:pt x="1386153" y="280067"/>
                </a:lnTo>
                <a:lnTo>
                  <a:pt x="1345044" y="234900"/>
                </a:lnTo>
                <a:lnTo>
                  <a:pt x="1300671" y="193056"/>
                </a:lnTo>
                <a:lnTo>
                  <a:pt x="1253237" y="154739"/>
                </a:lnTo>
                <a:lnTo>
                  <a:pt x="1202945" y="120158"/>
                </a:lnTo>
                <a:lnTo>
                  <a:pt x="1149998" y="89517"/>
                </a:lnTo>
                <a:lnTo>
                  <a:pt x="1094598" y="63025"/>
                </a:lnTo>
                <a:lnTo>
                  <a:pt x="1036949" y="40886"/>
                </a:lnTo>
                <a:lnTo>
                  <a:pt x="977252" y="23308"/>
                </a:lnTo>
                <a:lnTo>
                  <a:pt x="915711" y="10496"/>
                </a:lnTo>
                <a:lnTo>
                  <a:pt x="852529" y="2658"/>
                </a:lnTo>
                <a:lnTo>
                  <a:pt x="787908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633971" y="2735579"/>
            <a:ext cx="1575816" cy="1604009"/>
          </a:xfrm>
          <a:custGeom>
            <a:avLst/>
            <a:gdLst/>
            <a:ahLst/>
            <a:cxnLst/>
            <a:rect l="l" t="t" r="r" b="b"/>
            <a:pathLst>
              <a:path w="1575816" h="1604009">
                <a:moveTo>
                  <a:pt x="0" y="802004"/>
                </a:moveTo>
                <a:lnTo>
                  <a:pt x="2611" y="736227"/>
                </a:lnTo>
                <a:lnTo>
                  <a:pt x="10312" y="671914"/>
                </a:lnTo>
                <a:lnTo>
                  <a:pt x="22898" y="609273"/>
                </a:lnTo>
                <a:lnTo>
                  <a:pt x="40167" y="548508"/>
                </a:lnTo>
                <a:lnTo>
                  <a:pt x="61917" y="489827"/>
                </a:lnTo>
                <a:lnTo>
                  <a:pt x="87944" y="433436"/>
                </a:lnTo>
                <a:lnTo>
                  <a:pt x="118045" y="379541"/>
                </a:lnTo>
                <a:lnTo>
                  <a:pt x="152019" y="328350"/>
                </a:lnTo>
                <a:lnTo>
                  <a:pt x="189662" y="280067"/>
                </a:lnTo>
                <a:lnTo>
                  <a:pt x="230771" y="234900"/>
                </a:lnTo>
                <a:lnTo>
                  <a:pt x="275144" y="193056"/>
                </a:lnTo>
                <a:lnTo>
                  <a:pt x="322578" y="154739"/>
                </a:lnTo>
                <a:lnTo>
                  <a:pt x="372870" y="120158"/>
                </a:lnTo>
                <a:lnTo>
                  <a:pt x="425817" y="89517"/>
                </a:lnTo>
                <a:lnTo>
                  <a:pt x="481217" y="63025"/>
                </a:lnTo>
                <a:lnTo>
                  <a:pt x="538866" y="40886"/>
                </a:lnTo>
                <a:lnTo>
                  <a:pt x="598563" y="23308"/>
                </a:lnTo>
                <a:lnTo>
                  <a:pt x="660104" y="10496"/>
                </a:lnTo>
                <a:lnTo>
                  <a:pt x="723286" y="2658"/>
                </a:lnTo>
                <a:lnTo>
                  <a:pt x="787908" y="0"/>
                </a:lnTo>
                <a:lnTo>
                  <a:pt x="852529" y="2658"/>
                </a:lnTo>
                <a:lnTo>
                  <a:pt x="915711" y="10496"/>
                </a:lnTo>
                <a:lnTo>
                  <a:pt x="977252" y="23308"/>
                </a:lnTo>
                <a:lnTo>
                  <a:pt x="1036949" y="40886"/>
                </a:lnTo>
                <a:lnTo>
                  <a:pt x="1094598" y="63025"/>
                </a:lnTo>
                <a:lnTo>
                  <a:pt x="1149998" y="89517"/>
                </a:lnTo>
                <a:lnTo>
                  <a:pt x="1202945" y="120158"/>
                </a:lnTo>
                <a:lnTo>
                  <a:pt x="1253237" y="154739"/>
                </a:lnTo>
                <a:lnTo>
                  <a:pt x="1300671" y="193056"/>
                </a:lnTo>
                <a:lnTo>
                  <a:pt x="1345044" y="234900"/>
                </a:lnTo>
                <a:lnTo>
                  <a:pt x="1386153" y="280067"/>
                </a:lnTo>
                <a:lnTo>
                  <a:pt x="1423796" y="328350"/>
                </a:lnTo>
                <a:lnTo>
                  <a:pt x="1457770" y="379541"/>
                </a:lnTo>
                <a:lnTo>
                  <a:pt x="1487871" y="433436"/>
                </a:lnTo>
                <a:lnTo>
                  <a:pt x="1513898" y="489827"/>
                </a:lnTo>
                <a:lnTo>
                  <a:pt x="1535648" y="548508"/>
                </a:lnTo>
                <a:lnTo>
                  <a:pt x="1552917" y="609273"/>
                </a:lnTo>
                <a:lnTo>
                  <a:pt x="1565503" y="671914"/>
                </a:lnTo>
                <a:lnTo>
                  <a:pt x="1573204" y="736227"/>
                </a:lnTo>
                <a:lnTo>
                  <a:pt x="1575816" y="802004"/>
                </a:lnTo>
                <a:lnTo>
                  <a:pt x="1573204" y="867782"/>
                </a:lnTo>
                <a:lnTo>
                  <a:pt x="1565503" y="932095"/>
                </a:lnTo>
                <a:lnTo>
                  <a:pt x="1552917" y="994736"/>
                </a:lnTo>
                <a:lnTo>
                  <a:pt x="1535648" y="1055501"/>
                </a:lnTo>
                <a:lnTo>
                  <a:pt x="1513898" y="1114182"/>
                </a:lnTo>
                <a:lnTo>
                  <a:pt x="1487871" y="1170573"/>
                </a:lnTo>
                <a:lnTo>
                  <a:pt x="1457770" y="1224468"/>
                </a:lnTo>
                <a:lnTo>
                  <a:pt x="1423796" y="1275659"/>
                </a:lnTo>
                <a:lnTo>
                  <a:pt x="1386153" y="1323942"/>
                </a:lnTo>
                <a:lnTo>
                  <a:pt x="1345044" y="1369109"/>
                </a:lnTo>
                <a:lnTo>
                  <a:pt x="1300671" y="1410953"/>
                </a:lnTo>
                <a:lnTo>
                  <a:pt x="1253237" y="1449270"/>
                </a:lnTo>
                <a:lnTo>
                  <a:pt x="1202945" y="1483851"/>
                </a:lnTo>
                <a:lnTo>
                  <a:pt x="1149998" y="1514492"/>
                </a:lnTo>
                <a:lnTo>
                  <a:pt x="1094598" y="1540984"/>
                </a:lnTo>
                <a:lnTo>
                  <a:pt x="1036949" y="1563123"/>
                </a:lnTo>
                <a:lnTo>
                  <a:pt x="977252" y="1580701"/>
                </a:lnTo>
                <a:lnTo>
                  <a:pt x="915711" y="1593513"/>
                </a:lnTo>
                <a:lnTo>
                  <a:pt x="852529" y="1601351"/>
                </a:lnTo>
                <a:lnTo>
                  <a:pt x="787908" y="1604009"/>
                </a:lnTo>
                <a:lnTo>
                  <a:pt x="723286" y="1601351"/>
                </a:lnTo>
                <a:lnTo>
                  <a:pt x="660104" y="1593513"/>
                </a:lnTo>
                <a:lnTo>
                  <a:pt x="598563" y="1580701"/>
                </a:lnTo>
                <a:lnTo>
                  <a:pt x="538866" y="1563123"/>
                </a:lnTo>
                <a:lnTo>
                  <a:pt x="481217" y="1540984"/>
                </a:lnTo>
                <a:lnTo>
                  <a:pt x="425817" y="1514492"/>
                </a:lnTo>
                <a:lnTo>
                  <a:pt x="372870" y="1483851"/>
                </a:lnTo>
                <a:lnTo>
                  <a:pt x="322578" y="1449270"/>
                </a:lnTo>
                <a:lnTo>
                  <a:pt x="275144" y="1410953"/>
                </a:lnTo>
                <a:lnTo>
                  <a:pt x="230771" y="1369109"/>
                </a:lnTo>
                <a:lnTo>
                  <a:pt x="189662" y="1323942"/>
                </a:lnTo>
                <a:lnTo>
                  <a:pt x="152019" y="1275659"/>
                </a:lnTo>
                <a:lnTo>
                  <a:pt x="118045" y="1224468"/>
                </a:lnTo>
                <a:lnTo>
                  <a:pt x="87944" y="1170573"/>
                </a:lnTo>
                <a:lnTo>
                  <a:pt x="61917" y="1114182"/>
                </a:lnTo>
                <a:lnTo>
                  <a:pt x="40167" y="1055501"/>
                </a:lnTo>
                <a:lnTo>
                  <a:pt x="22898" y="994736"/>
                </a:lnTo>
                <a:lnTo>
                  <a:pt x="10312" y="932095"/>
                </a:lnTo>
                <a:lnTo>
                  <a:pt x="2611" y="867782"/>
                </a:lnTo>
                <a:lnTo>
                  <a:pt x="0" y="802004"/>
                </a:lnTo>
                <a:close/>
              </a:path>
            </a:pathLst>
          </a:custGeom>
          <a:ln w="76200">
            <a:solidFill>
              <a:srgbClr val="42739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964985" y="3162584"/>
            <a:ext cx="1042669" cy="6172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000">
                <a:solidFill>
                  <a:srgbClr val="767171"/>
                </a:solidFill>
                <a:latin typeface="Arial"/>
                <a:cs typeface="Arial"/>
              </a:rPr>
              <a:t>20%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40835" y="2651745"/>
            <a:ext cx="3486150" cy="15322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500">
                <a:latin typeface="Arial Narrow"/>
                <a:cs typeface="Arial Narrow"/>
              </a:rPr>
              <a:t>Superviso</a:t>
            </a:r>
            <a:r>
              <a:rPr dirty="0" smtClean="0" sz="2500" spc="-114">
                <a:latin typeface="Arial Narrow"/>
                <a:cs typeface="Arial Narrow"/>
              </a:rPr>
              <a:t>r</a:t>
            </a:r>
            <a:r>
              <a:rPr dirty="0" smtClean="0" sz="2500" spc="0">
                <a:latin typeface="Arial Narrow"/>
                <a:cs typeface="Arial Narrow"/>
              </a:rPr>
              <a:t>,</a:t>
            </a:r>
            <a:r>
              <a:rPr dirty="0" smtClean="0" sz="2500" spc="-10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more</a:t>
            </a:r>
            <a:r>
              <a:rPr dirty="0" smtClean="0" sz="2500" spc="5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experienced</a:t>
            </a:r>
            <a:r>
              <a:rPr dirty="0" smtClean="0" sz="2500" spc="0">
                <a:latin typeface="Arial Narrow"/>
                <a:cs typeface="Arial Narrow"/>
              </a:rPr>
              <a:t> collea</a:t>
            </a:r>
            <a:r>
              <a:rPr dirty="0" smtClean="0" sz="2500" spc="-10">
                <a:latin typeface="Arial Narrow"/>
                <a:cs typeface="Arial Narrow"/>
              </a:rPr>
              <a:t>g</a:t>
            </a:r>
            <a:r>
              <a:rPr dirty="0" smtClean="0" sz="2500" spc="0">
                <a:latin typeface="Arial Narrow"/>
                <a:cs typeface="Arial Narrow"/>
              </a:rPr>
              <a:t>u</a:t>
            </a:r>
            <a:r>
              <a:rPr dirty="0" smtClean="0" sz="2500" spc="-10">
                <a:latin typeface="Arial Narrow"/>
                <a:cs typeface="Arial Narrow"/>
              </a:rPr>
              <a:t>e</a:t>
            </a:r>
            <a:r>
              <a:rPr dirty="0" smtClean="0" sz="2500" spc="0">
                <a:latin typeface="Arial Narrow"/>
                <a:cs typeface="Arial Narrow"/>
              </a:rPr>
              <a:t>s,</a:t>
            </a:r>
            <a:r>
              <a:rPr dirty="0" smtClean="0" sz="2500" spc="-10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being</a:t>
            </a:r>
            <a:r>
              <a:rPr dirty="0" smtClean="0" sz="2500" spc="-20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involv</a:t>
            </a:r>
            <a:r>
              <a:rPr dirty="0" smtClean="0" sz="2500" spc="-10">
                <a:latin typeface="Arial Narrow"/>
                <a:cs typeface="Arial Narrow"/>
              </a:rPr>
              <a:t>e</a:t>
            </a:r>
            <a:r>
              <a:rPr dirty="0" smtClean="0" sz="2500" spc="0">
                <a:latin typeface="Arial Narrow"/>
                <a:cs typeface="Arial Narrow"/>
              </a:rPr>
              <a:t>d</a:t>
            </a:r>
            <a:r>
              <a:rPr dirty="0" smtClean="0" sz="2500" spc="-15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in</a:t>
            </a:r>
            <a:r>
              <a:rPr dirty="0" smtClean="0" sz="2500" spc="0">
                <a:latin typeface="Arial Narrow"/>
                <a:cs typeface="Arial Narrow"/>
              </a:rPr>
              <a:t> the</a:t>
            </a:r>
            <a:r>
              <a:rPr dirty="0" smtClean="0" sz="2500" spc="5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Cross</a:t>
            </a:r>
            <a:r>
              <a:rPr dirty="0" smtClean="0" sz="2500" spc="-10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Institutional</a:t>
            </a:r>
            <a:r>
              <a:rPr dirty="0" smtClean="0" sz="2500" spc="0">
                <a:latin typeface="Arial Narrow"/>
                <a:cs typeface="Arial Narrow"/>
              </a:rPr>
              <a:t> Mentoring Program</a:t>
            </a:r>
            <a:endParaRPr sz="2500">
              <a:latin typeface="Arial Narrow"/>
              <a:cs typeface="Arial Narro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16445" y="4725161"/>
            <a:ext cx="1610868" cy="1595627"/>
          </a:xfrm>
          <a:custGeom>
            <a:avLst/>
            <a:gdLst/>
            <a:ahLst/>
            <a:cxnLst/>
            <a:rect l="l" t="t" r="r" b="b"/>
            <a:pathLst>
              <a:path w="1610868" h="1595627">
                <a:moveTo>
                  <a:pt x="805434" y="0"/>
                </a:moveTo>
                <a:lnTo>
                  <a:pt x="739375" y="2644"/>
                </a:lnTo>
                <a:lnTo>
                  <a:pt x="674788" y="10441"/>
                </a:lnTo>
                <a:lnTo>
                  <a:pt x="611878" y="23186"/>
                </a:lnTo>
                <a:lnTo>
                  <a:pt x="550854" y="40672"/>
                </a:lnTo>
                <a:lnTo>
                  <a:pt x="491922" y="62695"/>
                </a:lnTo>
                <a:lnTo>
                  <a:pt x="435290" y="89049"/>
                </a:lnTo>
                <a:lnTo>
                  <a:pt x="381165" y="119529"/>
                </a:lnTo>
                <a:lnTo>
                  <a:pt x="329754" y="153930"/>
                </a:lnTo>
                <a:lnTo>
                  <a:pt x="281265" y="192046"/>
                </a:lnTo>
                <a:lnTo>
                  <a:pt x="235905" y="233672"/>
                </a:lnTo>
                <a:lnTo>
                  <a:pt x="193881" y="278602"/>
                </a:lnTo>
                <a:lnTo>
                  <a:pt x="155401" y="326632"/>
                </a:lnTo>
                <a:lnTo>
                  <a:pt x="120672" y="377556"/>
                </a:lnTo>
                <a:lnTo>
                  <a:pt x="89900" y="431169"/>
                </a:lnTo>
                <a:lnTo>
                  <a:pt x="63294" y="487266"/>
                </a:lnTo>
                <a:lnTo>
                  <a:pt x="41061" y="545640"/>
                </a:lnTo>
                <a:lnTo>
                  <a:pt x="23407" y="606088"/>
                </a:lnTo>
                <a:lnTo>
                  <a:pt x="10541" y="668402"/>
                </a:lnTo>
                <a:lnTo>
                  <a:pt x="2669" y="732380"/>
                </a:lnTo>
                <a:lnTo>
                  <a:pt x="0" y="797813"/>
                </a:lnTo>
                <a:lnTo>
                  <a:pt x="2669" y="863247"/>
                </a:lnTo>
                <a:lnTo>
                  <a:pt x="10541" y="927225"/>
                </a:lnTo>
                <a:lnTo>
                  <a:pt x="23407" y="989539"/>
                </a:lnTo>
                <a:lnTo>
                  <a:pt x="41061" y="1049987"/>
                </a:lnTo>
                <a:lnTo>
                  <a:pt x="63294" y="1108361"/>
                </a:lnTo>
                <a:lnTo>
                  <a:pt x="89900" y="1164458"/>
                </a:lnTo>
                <a:lnTo>
                  <a:pt x="120672" y="1218071"/>
                </a:lnTo>
                <a:lnTo>
                  <a:pt x="155401" y="1268995"/>
                </a:lnTo>
                <a:lnTo>
                  <a:pt x="193881" y="1317025"/>
                </a:lnTo>
                <a:lnTo>
                  <a:pt x="235905" y="1361955"/>
                </a:lnTo>
                <a:lnTo>
                  <a:pt x="281265" y="1403581"/>
                </a:lnTo>
                <a:lnTo>
                  <a:pt x="329754" y="1441697"/>
                </a:lnTo>
                <a:lnTo>
                  <a:pt x="381165" y="1476098"/>
                </a:lnTo>
                <a:lnTo>
                  <a:pt x="435290" y="1506578"/>
                </a:lnTo>
                <a:lnTo>
                  <a:pt x="491922" y="1532932"/>
                </a:lnTo>
                <a:lnTo>
                  <a:pt x="550854" y="1554955"/>
                </a:lnTo>
                <a:lnTo>
                  <a:pt x="611878" y="1572441"/>
                </a:lnTo>
                <a:lnTo>
                  <a:pt x="674788" y="1585186"/>
                </a:lnTo>
                <a:lnTo>
                  <a:pt x="739375" y="1592983"/>
                </a:lnTo>
                <a:lnTo>
                  <a:pt x="805434" y="1595627"/>
                </a:lnTo>
                <a:lnTo>
                  <a:pt x="871492" y="1592983"/>
                </a:lnTo>
                <a:lnTo>
                  <a:pt x="936079" y="1585186"/>
                </a:lnTo>
                <a:lnTo>
                  <a:pt x="998989" y="1572441"/>
                </a:lnTo>
                <a:lnTo>
                  <a:pt x="1060013" y="1554955"/>
                </a:lnTo>
                <a:lnTo>
                  <a:pt x="1118945" y="1532932"/>
                </a:lnTo>
                <a:lnTo>
                  <a:pt x="1175577" y="1506578"/>
                </a:lnTo>
                <a:lnTo>
                  <a:pt x="1229702" y="1476098"/>
                </a:lnTo>
                <a:lnTo>
                  <a:pt x="1281113" y="1441697"/>
                </a:lnTo>
                <a:lnTo>
                  <a:pt x="1329602" y="1403581"/>
                </a:lnTo>
                <a:lnTo>
                  <a:pt x="1374962" y="1361955"/>
                </a:lnTo>
                <a:lnTo>
                  <a:pt x="1416986" y="1317025"/>
                </a:lnTo>
                <a:lnTo>
                  <a:pt x="1455466" y="1268995"/>
                </a:lnTo>
                <a:lnTo>
                  <a:pt x="1490195" y="1218071"/>
                </a:lnTo>
                <a:lnTo>
                  <a:pt x="1520967" y="1164458"/>
                </a:lnTo>
                <a:lnTo>
                  <a:pt x="1547573" y="1108361"/>
                </a:lnTo>
                <a:lnTo>
                  <a:pt x="1569806" y="1049987"/>
                </a:lnTo>
                <a:lnTo>
                  <a:pt x="1587460" y="989539"/>
                </a:lnTo>
                <a:lnTo>
                  <a:pt x="1600326" y="927225"/>
                </a:lnTo>
                <a:lnTo>
                  <a:pt x="1608198" y="863247"/>
                </a:lnTo>
                <a:lnTo>
                  <a:pt x="1610868" y="797813"/>
                </a:lnTo>
                <a:lnTo>
                  <a:pt x="1608198" y="732380"/>
                </a:lnTo>
                <a:lnTo>
                  <a:pt x="1600326" y="668402"/>
                </a:lnTo>
                <a:lnTo>
                  <a:pt x="1587460" y="606088"/>
                </a:lnTo>
                <a:lnTo>
                  <a:pt x="1569806" y="545640"/>
                </a:lnTo>
                <a:lnTo>
                  <a:pt x="1547573" y="487266"/>
                </a:lnTo>
                <a:lnTo>
                  <a:pt x="1520967" y="431169"/>
                </a:lnTo>
                <a:lnTo>
                  <a:pt x="1490195" y="377556"/>
                </a:lnTo>
                <a:lnTo>
                  <a:pt x="1455466" y="326632"/>
                </a:lnTo>
                <a:lnTo>
                  <a:pt x="1416986" y="278602"/>
                </a:lnTo>
                <a:lnTo>
                  <a:pt x="1374962" y="233672"/>
                </a:lnTo>
                <a:lnTo>
                  <a:pt x="1329602" y="192046"/>
                </a:lnTo>
                <a:lnTo>
                  <a:pt x="1281113" y="153930"/>
                </a:lnTo>
                <a:lnTo>
                  <a:pt x="1229702" y="119529"/>
                </a:lnTo>
                <a:lnTo>
                  <a:pt x="1175577" y="89049"/>
                </a:lnTo>
                <a:lnTo>
                  <a:pt x="1118945" y="62695"/>
                </a:lnTo>
                <a:lnTo>
                  <a:pt x="1060013" y="40672"/>
                </a:lnTo>
                <a:lnTo>
                  <a:pt x="998989" y="23186"/>
                </a:lnTo>
                <a:lnTo>
                  <a:pt x="936079" y="10441"/>
                </a:lnTo>
                <a:lnTo>
                  <a:pt x="871492" y="2644"/>
                </a:lnTo>
                <a:lnTo>
                  <a:pt x="805434" y="0"/>
                </a:lnTo>
                <a:close/>
              </a:path>
            </a:pathLst>
          </a:custGeom>
          <a:solidFill>
            <a:srgbClr val="FBE5D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6616445" y="4725161"/>
            <a:ext cx="1610868" cy="1595627"/>
          </a:xfrm>
          <a:custGeom>
            <a:avLst/>
            <a:gdLst/>
            <a:ahLst/>
            <a:cxnLst/>
            <a:rect l="l" t="t" r="r" b="b"/>
            <a:pathLst>
              <a:path w="1610868" h="1595627">
                <a:moveTo>
                  <a:pt x="0" y="797813"/>
                </a:moveTo>
                <a:lnTo>
                  <a:pt x="2669" y="732380"/>
                </a:lnTo>
                <a:lnTo>
                  <a:pt x="10541" y="668402"/>
                </a:lnTo>
                <a:lnTo>
                  <a:pt x="23407" y="606088"/>
                </a:lnTo>
                <a:lnTo>
                  <a:pt x="41061" y="545640"/>
                </a:lnTo>
                <a:lnTo>
                  <a:pt x="63294" y="487266"/>
                </a:lnTo>
                <a:lnTo>
                  <a:pt x="89900" y="431169"/>
                </a:lnTo>
                <a:lnTo>
                  <a:pt x="120672" y="377556"/>
                </a:lnTo>
                <a:lnTo>
                  <a:pt x="155401" y="326632"/>
                </a:lnTo>
                <a:lnTo>
                  <a:pt x="193881" y="278602"/>
                </a:lnTo>
                <a:lnTo>
                  <a:pt x="235905" y="233672"/>
                </a:lnTo>
                <a:lnTo>
                  <a:pt x="281265" y="192046"/>
                </a:lnTo>
                <a:lnTo>
                  <a:pt x="329754" y="153930"/>
                </a:lnTo>
                <a:lnTo>
                  <a:pt x="381165" y="119529"/>
                </a:lnTo>
                <a:lnTo>
                  <a:pt x="435290" y="89049"/>
                </a:lnTo>
                <a:lnTo>
                  <a:pt x="491922" y="62695"/>
                </a:lnTo>
                <a:lnTo>
                  <a:pt x="550854" y="40672"/>
                </a:lnTo>
                <a:lnTo>
                  <a:pt x="611878" y="23186"/>
                </a:lnTo>
                <a:lnTo>
                  <a:pt x="674788" y="10441"/>
                </a:lnTo>
                <a:lnTo>
                  <a:pt x="739375" y="2644"/>
                </a:lnTo>
                <a:lnTo>
                  <a:pt x="805434" y="0"/>
                </a:lnTo>
                <a:lnTo>
                  <a:pt x="871492" y="2644"/>
                </a:lnTo>
                <a:lnTo>
                  <a:pt x="936079" y="10441"/>
                </a:lnTo>
                <a:lnTo>
                  <a:pt x="998989" y="23186"/>
                </a:lnTo>
                <a:lnTo>
                  <a:pt x="1060013" y="40672"/>
                </a:lnTo>
                <a:lnTo>
                  <a:pt x="1118945" y="62695"/>
                </a:lnTo>
                <a:lnTo>
                  <a:pt x="1175577" y="89049"/>
                </a:lnTo>
                <a:lnTo>
                  <a:pt x="1229702" y="119529"/>
                </a:lnTo>
                <a:lnTo>
                  <a:pt x="1281113" y="153930"/>
                </a:lnTo>
                <a:lnTo>
                  <a:pt x="1329602" y="192046"/>
                </a:lnTo>
                <a:lnTo>
                  <a:pt x="1374962" y="233672"/>
                </a:lnTo>
                <a:lnTo>
                  <a:pt x="1416986" y="278602"/>
                </a:lnTo>
                <a:lnTo>
                  <a:pt x="1455466" y="326632"/>
                </a:lnTo>
                <a:lnTo>
                  <a:pt x="1490195" y="377556"/>
                </a:lnTo>
                <a:lnTo>
                  <a:pt x="1520967" y="431169"/>
                </a:lnTo>
                <a:lnTo>
                  <a:pt x="1547573" y="487266"/>
                </a:lnTo>
                <a:lnTo>
                  <a:pt x="1569806" y="545640"/>
                </a:lnTo>
                <a:lnTo>
                  <a:pt x="1587460" y="606088"/>
                </a:lnTo>
                <a:lnTo>
                  <a:pt x="1600326" y="668402"/>
                </a:lnTo>
                <a:lnTo>
                  <a:pt x="1608198" y="732380"/>
                </a:lnTo>
                <a:lnTo>
                  <a:pt x="1610868" y="797813"/>
                </a:lnTo>
                <a:lnTo>
                  <a:pt x="1608198" y="863247"/>
                </a:lnTo>
                <a:lnTo>
                  <a:pt x="1600326" y="927225"/>
                </a:lnTo>
                <a:lnTo>
                  <a:pt x="1587460" y="989539"/>
                </a:lnTo>
                <a:lnTo>
                  <a:pt x="1569806" y="1049987"/>
                </a:lnTo>
                <a:lnTo>
                  <a:pt x="1547573" y="1108361"/>
                </a:lnTo>
                <a:lnTo>
                  <a:pt x="1520967" y="1164458"/>
                </a:lnTo>
                <a:lnTo>
                  <a:pt x="1490195" y="1218071"/>
                </a:lnTo>
                <a:lnTo>
                  <a:pt x="1455466" y="1268995"/>
                </a:lnTo>
                <a:lnTo>
                  <a:pt x="1416986" y="1317025"/>
                </a:lnTo>
                <a:lnTo>
                  <a:pt x="1374962" y="1361955"/>
                </a:lnTo>
                <a:lnTo>
                  <a:pt x="1329602" y="1403581"/>
                </a:lnTo>
                <a:lnTo>
                  <a:pt x="1281113" y="1441697"/>
                </a:lnTo>
                <a:lnTo>
                  <a:pt x="1229702" y="1476098"/>
                </a:lnTo>
                <a:lnTo>
                  <a:pt x="1175577" y="1506578"/>
                </a:lnTo>
                <a:lnTo>
                  <a:pt x="1118945" y="1532932"/>
                </a:lnTo>
                <a:lnTo>
                  <a:pt x="1060013" y="1554955"/>
                </a:lnTo>
                <a:lnTo>
                  <a:pt x="998989" y="1572441"/>
                </a:lnTo>
                <a:lnTo>
                  <a:pt x="936079" y="1585186"/>
                </a:lnTo>
                <a:lnTo>
                  <a:pt x="871492" y="1592983"/>
                </a:lnTo>
                <a:lnTo>
                  <a:pt x="805434" y="1595627"/>
                </a:lnTo>
                <a:lnTo>
                  <a:pt x="739375" y="1592983"/>
                </a:lnTo>
                <a:lnTo>
                  <a:pt x="674788" y="1585186"/>
                </a:lnTo>
                <a:lnTo>
                  <a:pt x="611878" y="1572441"/>
                </a:lnTo>
                <a:lnTo>
                  <a:pt x="550854" y="1554955"/>
                </a:lnTo>
                <a:lnTo>
                  <a:pt x="491922" y="1532932"/>
                </a:lnTo>
                <a:lnTo>
                  <a:pt x="435290" y="1506578"/>
                </a:lnTo>
                <a:lnTo>
                  <a:pt x="381165" y="1476098"/>
                </a:lnTo>
                <a:lnTo>
                  <a:pt x="329754" y="1441697"/>
                </a:lnTo>
                <a:lnTo>
                  <a:pt x="281265" y="1403581"/>
                </a:lnTo>
                <a:lnTo>
                  <a:pt x="235905" y="1361955"/>
                </a:lnTo>
                <a:lnTo>
                  <a:pt x="193881" y="1317025"/>
                </a:lnTo>
                <a:lnTo>
                  <a:pt x="155401" y="1268995"/>
                </a:lnTo>
                <a:lnTo>
                  <a:pt x="120672" y="1218071"/>
                </a:lnTo>
                <a:lnTo>
                  <a:pt x="89900" y="1164458"/>
                </a:lnTo>
                <a:lnTo>
                  <a:pt x="63294" y="1108361"/>
                </a:lnTo>
                <a:lnTo>
                  <a:pt x="41061" y="1049987"/>
                </a:lnTo>
                <a:lnTo>
                  <a:pt x="23407" y="989539"/>
                </a:lnTo>
                <a:lnTo>
                  <a:pt x="10541" y="927225"/>
                </a:lnTo>
                <a:lnTo>
                  <a:pt x="2669" y="863247"/>
                </a:lnTo>
                <a:lnTo>
                  <a:pt x="0" y="797813"/>
                </a:lnTo>
                <a:close/>
              </a:path>
            </a:pathLst>
          </a:custGeom>
          <a:ln w="76200">
            <a:solidFill>
              <a:srgbClr val="42739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964985" y="5195539"/>
            <a:ext cx="1042669" cy="6172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000">
                <a:solidFill>
                  <a:srgbClr val="767171"/>
                </a:solidFill>
                <a:latin typeface="Arial"/>
                <a:cs typeface="Arial"/>
              </a:rPr>
              <a:t>10%</a:t>
            </a:r>
            <a:endParaRPr sz="4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13595" y="5165914"/>
            <a:ext cx="3140075" cy="7702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500">
                <a:latin typeface="Arial Narrow"/>
                <a:cs typeface="Arial Narrow"/>
              </a:rPr>
              <a:t>Attending</a:t>
            </a:r>
            <a:r>
              <a:rPr dirty="0" smtClean="0" sz="2500" spc="-10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workshops,</a:t>
            </a:r>
            <a:r>
              <a:rPr dirty="0" smtClean="0" sz="2500" spc="0">
                <a:latin typeface="Arial Narrow"/>
                <a:cs typeface="Arial Narrow"/>
              </a:rPr>
              <a:t> courses,</a:t>
            </a:r>
            <a:r>
              <a:rPr dirty="0" smtClean="0" sz="2500" spc="5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seminars, training</a:t>
            </a:r>
            <a:endParaRPr sz="25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586" rIns="0" bIns="0" rtlCol="0" vert="horz">
            <a:noAutofit/>
          </a:bodyPr>
          <a:lstStyle/>
          <a:p>
            <a:pPr marL="436245">
              <a:lnSpc>
                <a:spcPct val="100000"/>
              </a:lnSpc>
            </a:pPr>
            <a:r>
              <a:rPr dirty="0" smtClean="0" sz="4400" spc="-20">
                <a:solidFill>
                  <a:srgbClr val="3B3838"/>
                </a:solidFill>
                <a:latin typeface="Arial Narrow"/>
                <a:cs typeface="Arial Narrow"/>
              </a:rPr>
              <a:t>Sta</a:t>
            </a:r>
            <a:r>
              <a:rPr dirty="0" smtClean="0" sz="4400" spc="-75">
                <a:solidFill>
                  <a:srgbClr val="3B3838"/>
                </a:solidFill>
                <a:latin typeface="Arial Narrow"/>
                <a:cs typeface="Arial Narrow"/>
              </a:rPr>
              <a:t>f</a:t>
            </a:r>
            <a:r>
              <a:rPr dirty="0" smtClean="0" sz="4400" spc="-10">
                <a:solidFill>
                  <a:srgbClr val="3B3838"/>
                </a:solidFill>
                <a:latin typeface="Arial Narrow"/>
                <a:cs typeface="Arial Narrow"/>
              </a:rPr>
              <a:t>f</a:t>
            </a:r>
            <a:r>
              <a:rPr dirty="0" smtClean="0" sz="4400" spc="-10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4400" spc="-20">
                <a:solidFill>
                  <a:srgbClr val="3B3838"/>
                </a:solidFill>
                <a:latin typeface="Arial Narrow"/>
                <a:cs typeface="Arial Narrow"/>
              </a:rPr>
              <a:t>develop</a:t>
            </a:r>
            <a:r>
              <a:rPr dirty="0" smtClean="0" sz="4400" spc="-25">
                <a:solidFill>
                  <a:srgbClr val="3B3838"/>
                </a:solidFill>
                <a:latin typeface="Arial Narrow"/>
                <a:cs typeface="Arial Narrow"/>
              </a:rPr>
              <a:t>m</a:t>
            </a:r>
            <a:r>
              <a:rPr dirty="0" smtClean="0" sz="4400" spc="-20">
                <a:solidFill>
                  <a:srgbClr val="3B3838"/>
                </a:solidFill>
                <a:latin typeface="Arial Narrow"/>
                <a:cs typeface="Arial Narrow"/>
              </a:rPr>
              <a:t>ent</a:t>
            </a:r>
            <a:r>
              <a:rPr dirty="0" smtClean="0" sz="4400" spc="20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4400" spc="-20">
                <a:solidFill>
                  <a:srgbClr val="3B3838"/>
                </a:solidFill>
                <a:latin typeface="Arial Narrow"/>
                <a:cs typeface="Arial Narrow"/>
              </a:rPr>
              <a:t>plan</a:t>
            </a:r>
            <a:endParaRPr sz="44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015728" y="1226819"/>
            <a:ext cx="1828800" cy="1812035"/>
          </a:xfrm>
          <a:custGeom>
            <a:avLst/>
            <a:gdLst/>
            <a:ahLst/>
            <a:cxnLst/>
            <a:rect l="l" t="t" r="r" b="b"/>
            <a:pathLst>
              <a:path w="1828800" h="1812035">
                <a:moveTo>
                  <a:pt x="914400" y="0"/>
                </a:moveTo>
                <a:lnTo>
                  <a:pt x="839404" y="3003"/>
                </a:lnTo>
                <a:lnTo>
                  <a:pt x="766078" y="11858"/>
                </a:lnTo>
                <a:lnTo>
                  <a:pt x="694657" y="26331"/>
                </a:lnTo>
                <a:lnTo>
                  <a:pt x="625376" y="46189"/>
                </a:lnTo>
                <a:lnTo>
                  <a:pt x="558471" y="71199"/>
                </a:lnTo>
                <a:lnTo>
                  <a:pt x="494177" y="101128"/>
                </a:lnTo>
                <a:lnTo>
                  <a:pt x="432730" y="135742"/>
                </a:lnTo>
                <a:lnTo>
                  <a:pt x="374364" y="174808"/>
                </a:lnTo>
                <a:lnTo>
                  <a:pt x="319315" y="218094"/>
                </a:lnTo>
                <a:lnTo>
                  <a:pt x="267819" y="265366"/>
                </a:lnTo>
                <a:lnTo>
                  <a:pt x="220110" y="316391"/>
                </a:lnTo>
                <a:lnTo>
                  <a:pt x="176424" y="370935"/>
                </a:lnTo>
                <a:lnTo>
                  <a:pt x="136996" y="428766"/>
                </a:lnTo>
                <a:lnTo>
                  <a:pt x="102062" y="489650"/>
                </a:lnTo>
                <a:lnTo>
                  <a:pt x="71857" y="553354"/>
                </a:lnTo>
                <a:lnTo>
                  <a:pt x="46616" y="619646"/>
                </a:lnTo>
                <a:lnTo>
                  <a:pt x="26574" y="688291"/>
                </a:lnTo>
                <a:lnTo>
                  <a:pt x="11967" y="759057"/>
                </a:lnTo>
                <a:lnTo>
                  <a:pt x="3031" y="831710"/>
                </a:lnTo>
                <a:lnTo>
                  <a:pt x="0" y="906017"/>
                </a:lnTo>
                <a:lnTo>
                  <a:pt x="3031" y="980325"/>
                </a:lnTo>
                <a:lnTo>
                  <a:pt x="11967" y="1052978"/>
                </a:lnTo>
                <a:lnTo>
                  <a:pt x="26574" y="1123744"/>
                </a:lnTo>
                <a:lnTo>
                  <a:pt x="46616" y="1192389"/>
                </a:lnTo>
                <a:lnTo>
                  <a:pt x="71857" y="1258681"/>
                </a:lnTo>
                <a:lnTo>
                  <a:pt x="102062" y="1322385"/>
                </a:lnTo>
                <a:lnTo>
                  <a:pt x="136996" y="1383269"/>
                </a:lnTo>
                <a:lnTo>
                  <a:pt x="176424" y="1441100"/>
                </a:lnTo>
                <a:lnTo>
                  <a:pt x="220110" y="1495644"/>
                </a:lnTo>
                <a:lnTo>
                  <a:pt x="267819" y="1546669"/>
                </a:lnTo>
                <a:lnTo>
                  <a:pt x="319315" y="1593941"/>
                </a:lnTo>
                <a:lnTo>
                  <a:pt x="374364" y="1637227"/>
                </a:lnTo>
                <a:lnTo>
                  <a:pt x="432730" y="1676293"/>
                </a:lnTo>
                <a:lnTo>
                  <a:pt x="494177" y="1710907"/>
                </a:lnTo>
                <a:lnTo>
                  <a:pt x="558471" y="1740836"/>
                </a:lnTo>
                <a:lnTo>
                  <a:pt x="625376" y="1765846"/>
                </a:lnTo>
                <a:lnTo>
                  <a:pt x="694657" y="1785704"/>
                </a:lnTo>
                <a:lnTo>
                  <a:pt x="766078" y="1800177"/>
                </a:lnTo>
                <a:lnTo>
                  <a:pt x="839404" y="1809032"/>
                </a:lnTo>
                <a:lnTo>
                  <a:pt x="914400" y="1812035"/>
                </a:lnTo>
                <a:lnTo>
                  <a:pt x="989395" y="1809032"/>
                </a:lnTo>
                <a:lnTo>
                  <a:pt x="1062721" y="1800177"/>
                </a:lnTo>
                <a:lnTo>
                  <a:pt x="1134142" y="1785704"/>
                </a:lnTo>
                <a:lnTo>
                  <a:pt x="1203423" y="1765846"/>
                </a:lnTo>
                <a:lnTo>
                  <a:pt x="1270328" y="1740836"/>
                </a:lnTo>
                <a:lnTo>
                  <a:pt x="1334622" y="1710907"/>
                </a:lnTo>
                <a:lnTo>
                  <a:pt x="1396069" y="1676293"/>
                </a:lnTo>
                <a:lnTo>
                  <a:pt x="1454435" y="1637227"/>
                </a:lnTo>
                <a:lnTo>
                  <a:pt x="1509484" y="1593941"/>
                </a:lnTo>
                <a:lnTo>
                  <a:pt x="1560980" y="1546669"/>
                </a:lnTo>
                <a:lnTo>
                  <a:pt x="1608689" y="1495644"/>
                </a:lnTo>
                <a:lnTo>
                  <a:pt x="1652375" y="1441100"/>
                </a:lnTo>
                <a:lnTo>
                  <a:pt x="1691803" y="1383269"/>
                </a:lnTo>
                <a:lnTo>
                  <a:pt x="1726737" y="1322385"/>
                </a:lnTo>
                <a:lnTo>
                  <a:pt x="1756942" y="1258681"/>
                </a:lnTo>
                <a:lnTo>
                  <a:pt x="1782183" y="1192389"/>
                </a:lnTo>
                <a:lnTo>
                  <a:pt x="1802225" y="1123744"/>
                </a:lnTo>
                <a:lnTo>
                  <a:pt x="1816832" y="1052978"/>
                </a:lnTo>
                <a:lnTo>
                  <a:pt x="1825768" y="980325"/>
                </a:lnTo>
                <a:lnTo>
                  <a:pt x="1828800" y="906017"/>
                </a:lnTo>
                <a:lnTo>
                  <a:pt x="1825768" y="831710"/>
                </a:lnTo>
                <a:lnTo>
                  <a:pt x="1816832" y="759057"/>
                </a:lnTo>
                <a:lnTo>
                  <a:pt x="1802225" y="688291"/>
                </a:lnTo>
                <a:lnTo>
                  <a:pt x="1782183" y="619646"/>
                </a:lnTo>
                <a:lnTo>
                  <a:pt x="1756942" y="553354"/>
                </a:lnTo>
                <a:lnTo>
                  <a:pt x="1726737" y="489650"/>
                </a:lnTo>
                <a:lnTo>
                  <a:pt x="1691803" y="428766"/>
                </a:lnTo>
                <a:lnTo>
                  <a:pt x="1652375" y="370935"/>
                </a:lnTo>
                <a:lnTo>
                  <a:pt x="1608689" y="316391"/>
                </a:lnTo>
                <a:lnTo>
                  <a:pt x="1560980" y="265366"/>
                </a:lnTo>
                <a:lnTo>
                  <a:pt x="1509484" y="218094"/>
                </a:lnTo>
                <a:lnTo>
                  <a:pt x="1454435" y="174808"/>
                </a:lnTo>
                <a:lnTo>
                  <a:pt x="1396069" y="135742"/>
                </a:lnTo>
                <a:lnTo>
                  <a:pt x="1334622" y="101128"/>
                </a:lnTo>
                <a:lnTo>
                  <a:pt x="1270328" y="71199"/>
                </a:lnTo>
                <a:lnTo>
                  <a:pt x="1203423" y="46189"/>
                </a:lnTo>
                <a:lnTo>
                  <a:pt x="1134142" y="26331"/>
                </a:lnTo>
                <a:lnTo>
                  <a:pt x="1062721" y="11858"/>
                </a:lnTo>
                <a:lnTo>
                  <a:pt x="989395" y="3003"/>
                </a:lnTo>
                <a:lnTo>
                  <a:pt x="914400" y="0"/>
                </a:lnTo>
                <a:close/>
              </a:path>
            </a:pathLst>
          </a:custGeom>
          <a:solidFill>
            <a:srgbClr val="FBE5D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015728" y="1226819"/>
            <a:ext cx="1828800" cy="1812035"/>
          </a:xfrm>
          <a:custGeom>
            <a:avLst/>
            <a:gdLst/>
            <a:ahLst/>
            <a:cxnLst/>
            <a:rect l="l" t="t" r="r" b="b"/>
            <a:pathLst>
              <a:path w="1828800" h="1812035">
                <a:moveTo>
                  <a:pt x="0" y="906017"/>
                </a:moveTo>
                <a:lnTo>
                  <a:pt x="3031" y="831710"/>
                </a:lnTo>
                <a:lnTo>
                  <a:pt x="11967" y="759057"/>
                </a:lnTo>
                <a:lnTo>
                  <a:pt x="26574" y="688291"/>
                </a:lnTo>
                <a:lnTo>
                  <a:pt x="46616" y="619646"/>
                </a:lnTo>
                <a:lnTo>
                  <a:pt x="71857" y="553354"/>
                </a:lnTo>
                <a:lnTo>
                  <a:pt x="102062" y="489650"/>
                </a:lnTo>
                <a:lnTo>
                  <a:pt x="136996" y="428766"/>
                </a:lnTo>
                <a:lnTo>
                  <a:pt x="176424" y="370935"/>
                </a:lnTo>
                <a:lnTo>
                  <a:pt x="220110" y="316391"/>
                </a:lnTo>
                <a:lnTo>
                  <a:pt x="267819" y="265366"/>
                </a:lnTo>
                <a:lnTo>
                  <a:pt x="319315" y="218094"/>
                </a:lnTo>
                <a:lnTo>
                  <a:pt x="374364" y="174808"/>
                </a:lnTo>
                <a:lnTo>
                  <a:pt x="432730" y="135742"/>
                </a:lnTo>
                <a:lnTo>
                  <a:pt x="494177" y="101128"/>
                </a:lnTo>
                <a:lnTo>
                  <a:pt x="558471" y="71199"/>
                </a:lnTo>
                <a:lnTo>
                  <a:pt x="625376" y="46189"/>
                </a:lnTo>
                <a:lnTo>
                  <a:pt x="694657" y="26331"/>
                </a:lnTo>
                <a:lnTo>
                  <a:pt x="766078" y="11858"/>
                </a:lnTo>
                <a:lnTo>
                  <a:pt x="839404" y="3003"/>
                </a:lnTo>
                <a:lnTo>
                  <a:pt x="914400" y="0"/>
                </a:lnTo>
                <a:lnTo>
                  <a:pt x="989395" y="3003"/>
                </a:lnTo>
                <a:lnTo>
                  <a:pt x="1062721" y="11858"/>
                </a:lnTo>
                <a:lnTo>
                  <a:pt x="1134142" y="26331"/>
                </a:lnTo>
                <a:lnTo>
                  <a:pt x="1203423" y="46189"/>
                </a:lnTo>
                <a:lnTo>
                  <a:pt x="1270328" y="71199"/>
                </a:lnTo>
                <a:lnTo>
                  <a:pt x="1334622" y="101128"/>
                </a:lnTo>
                <a:lnTo>
                  <a:pt x="1396069" y="135742"/>
                </a:lnTo>
                <a:lnTo>
                  <a:pt x="1454435" y="174808"/>
                </a:lnTo>
                <a:lnTo>
                  <a:pt x="1509484" y="218094"/>
                </a:lnTo>
                <a:lnTo>
                  <a:pt x="1560980" y="265366"/>
                </a:lnTo>
                <a:lnTo>
                  <a:pt x="1608689" y="316391"/>
                </a:lnTo>
                <a:lnTo>
                  <a:pt x="1652375" y="370935"/>
                </a:lnTo>
                <a:lnTo>
                  <a:pt x="1691803" y="428766"/>
                </a:lnTo>
                <a:lnTo>
                  <a:pt x="1726737" y="489650"/>
                </a:lnTo>
                <a:lnTo>
                  <a:pt x="1756942" y="553354"/>
                </a:lnTo>
                <a:lnTo>
                  <a:pt x="1782183" y="619646"/>
                </a:lnTo>
                <a:lnTo>
                  <a:pt x="1802225" y="688291"/>
                </a:lnTo>
                <a:lnTo>
                  <a:pt x="1816832" y="759057"/>
                </a:lnTo>
                <a:lnTo>
                  <a:pt x="1825768" y="831710"/>
                </a:lnTo>
                <a:lnTo>
                  <a:pt x="1828800" y="906017"/>
                </a:lnTo>
                <a:lnTo>
                  <a:pt x="1825768" y="980325"/>
                </a:lnTo>
                <a:lnTo>
                  <a:pt x="1816832" y="1052978"/>
                </a:lnTo>
                <a:lnTo>
                  <a:pt x="1802225" y="1123744"/>
                </a:lnTo>
                <a:lnTo>
                  <a:pt x="1782183" y="1192389"/>
                </a:lnTo>
                <a:lnTo>
                  <a:pt x="1756942" y="1258681"/>
                </a:lnTo>
                <a:lnTo>
                  <a:pt x="1726737" y="1322385"/>
                </a:lnTo>
                <a:lnTo>
                  <a:pt x="1691803" y="1383269"/>
                </a:lnTo>
                <a:lnTo>
                  <a:pt x="1652375" y="1441100"/>
                </a:lnTo>
                <a:lnTo>
                  <a:pt x="1608689" y="1495644"/>
                </a:lnTo>
                <a:lnTo>
                  <a:pt x="1560980" y="1546669"/>
                </a:lnTo>
                <a:lnTo>
                  <a:pt x="1509484" y="1593941"/>
                </a:lnTo>
                <a:lnTo>
                  <a:pt x="1454435" y="1637227"/>
                </a:lnTo>
                <a:lnTo>
                  <a:pt x="1396069" y="1676293"/>
                </a:lnTo>
                <a:lnTo>
                  <a:pt x="1334622" y="1710907"/>
                </a:lnTo>
                <a:lnTo>
                  <a:pt x="1270328" y="1740836"/>
                </a:lnTo>
                <a:lnTo>
                  <a:pt x="1203423" y="1765846"/>
                </a:lnTo>
                <a:lnTo>
                  <a:pt x="1134142" y="1785704"/>
                </a:lnTo>
                <a:lnTo>
                  <a:pt x="1062721" y="1800177"/>
                </a:lnTo>
                <a:lnTo>
                  <a:pt x="989395" y="1809032"/>
                </a:lnTo>
                <a:lnTo>
                  <a:pt x="914400" y="1812035"/>
                </a:lnTo>
                <a:lnTo>
                  <a:pt x="839404" y="1809032"/>
                </a:lnTo>
                <a:lnTo>
                  <a:pt x="766078" y="1800177"/>
                </a:lnTo>
                <a:lnTo>
                  <a:pt x="694657" y="1785704"/>
                </a:lnTo>
                <a:lnTo>
                  <a:pt x="625376" y="1765846"/>
                </a:lnTo>
                <a:lnTo>
                  <a:pt x="558471" y="1740836"/>
                </a:lnTo>
                <a:lnTo>
                  <a:pt x="494177" y="1710907"/>
                </a:lnTo>
                <a:lnTo>
                  <a:pt x="432730" y="1676293"/>
                </a:lnTo>
                <a:lnTo>
                  <a:pt x="374364" y="1637227"/>
                </a:lnTo>
                <a:lnTo>
                  <a:pt x="319315" y="1593941"/>
                </a:lnTo>
                <a:lnTo>
                  <a:pt x="267819" y="1546669"/>
                </a:lnTo>
                <a:lnTo>
                  <a:pt x="220110" y="1495644"/>
                </a:lnTo>
                <a:lnTo>
                  <a:pt x="176424" y="1441100"/>
                </a:lnTo>
                <a:lnTo>
                  <a:pt x="136996" y="1383269"/>
                </a:lnTo>
                <a:lnTo>
                  <a:pt x="102062" y="1322385"/>
                </a:lnTo>
                <a:lnTo>
                  <a:pt x="71857" y="1258681"/>
                </a:lnTo>
                <a:lnTo>
                  <a:pt x="46616" y="1192389"/>
                </a:lnTo>
                <a:lnTo>
                  <a:pt x="26574" y="1123744"/>
                </a:lnTo>
                <a:lnTo>
                  <a:pt x="11967" y="1052978"/>
                </a:lnTo>
                <a:lnTo>
                  <a:pt x="3031" y="980325"/>
                </a:lnTo>
                <a:lnTo>
                  <a:pt x="0" y="906017"/>
                </a:lnTo>
                <a:close/>
              </a:path>
            </a:pathLst>
          </a:custGeom>
          <a:ln w="76200">
            <a:solidFill>
              <a:srgbClr val="42739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435029" y="1509004"/>
            <a:ext cx="1228725" cy="12280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UniCRM</a:t>
            </a:r>
            <a:r>
              <a:rPr dirty="0" smtClean="0" sz="2000" spc="-5" b="1">
                <a:solidFill>
                  <a:srgbClr val="767171"/>
                </a:solidFill>
                <a:latin typeface="Arial Narrow"/>
                <a:cs typeface="Arial Narrow"/>
              </a:rPr>
              <a:t> t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aining</a:t>
            </a:r>
            <a:r>
              <a:rPr dirty="0" smtClean="0" sz="2000" spc="-20" b="1">
                <a:solidFill>
                  <a:srgbClr val="767171"/>
                </a:solidFill>
                <a:latin typeface="Arial Narrow"/>
                <a:cs typeface="Arial Narrow"/>
              </a:rPr>
              <a:t> 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for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ask.monash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que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ies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61210" y="3496817"/>
            <a:ext cx="1828800" cy="1812035"/>
          </a:xfrm>
          <a:custGeom>
            <a:avLst/>
            <a:gdLst/>
            <a:ahLst/>
            <a:cxnLst/>
            <a:rect l="l" t="t" r="r" b="b"/>
            <a:pathLst>
              <a:path w="1828800" h="1812035">
                <a:moveTo>
                  <a:pt x="914400" y="0"/>
                </a:moveTo>
                <a:lnTo>
                  <a:pt x="839404" y="3003"/>
                </a:lnTo>
                <a:lnTo>
                  <a:pt x="766078" y="11858"/>
                </a:lnTo>
                <a:lnTo>
                  <a:pt x="694657" y="26331"/>
                </a:lnTo>
                <a:lnTo>
                  <a:pt x="625376" y="46189"/>
                </a:lnTo>
                <a:lnTo>
                  <a:pt x="558471" y="71199"/>
                </a:lnTo>
                <a:lnTo>
                  <a:pt x="494177" y="101128"/>
                </a:lnTo>
                <a:lnTo>
                  <a:pt x="432730" y="135742"/>
                </a:lnTo>
                <a:lnTo>
                  <a:pt x="374364" y="174808"/>
                </a:lnTo>
                <a:lnTo>
                  <a:pt x="319315" y="218094"/>
                </a:lnTo>
                <a:lnTo>
                  <a:pt x="267819" y="265366"/>
                </a:lnTo>
                <a:lnTo>
                  <a:pt x="220110" y="316391"/>
                </a:lnTo>
                <a:lnTo>
                  <a:pt x="176424" y="370935"/>
                </a:lnTo>
                <a:lnTo>
                  <a:pt x="136996" y="428766"/>
                </a:lnTo>
                <a:lnTo>
                  <a:pt x="102062" y="489650"/>
                </a:lnTo>
                <a:lnTo>
                  <a:pt x="71857" y="553354"/>
                </a:lnTo>
                <a:lnTo>
                  <a:pt x="46616" y="619646"/>
                </a:lnTo>
                <a:lnTo>
                  <a:pt x="26574" y="688291"/>
                </a:lnTo>
                <a:lnTo>
                  <a:pt x="11967" y="759057"/>
                </a:lnTo>
                <a:lnTo>
                  <a:pt x="3031" y="831710"/>
                </a:lnTo>
                <a:lnTo>
                  <a:pt x="0" y="906017"/>
                </a:lnTo>
                <a:lnTo>
                  <a:pt x="3031" y="980325"/>
                </a:lnTo>
                <a:lnTo>
                  <a:pt x="11967" y="1052978"/>
                </a:lnTo>
                <a:lnTo>
                  <a:pt x="26574" y="1123744"/>
                </a:lnTo>
                <a:lnTo>
                  <a:pt x="46616" y="1192389"/>
                </a:lnTo>
                <a:lnTo>
                  <a:pt x="71857" y="1258681"/>
                </a:lnTo>
                <a:lnTo>
                  <a:pt x="102062" y="1322385"/>
                </a:lnTo>
                <a:lnTo>
                  <a:pt x="136996" y="1383269"/>
                </a:lnTo>
                <a:lnTo>
                  <a:pt x="176424" y="1441100"/>
                </a:lnTo>
                <a:lnTo>
                  <a:pt x="220110" y="1495644"/>
                </a:lnTo>
                <a:lnTo>
                  <a:pt x="267819" y="1546669"/>
                </a:lnTo>
                <a:lnTo>
                  <a:pt x="319315" y="1593941"/>
                </a:lnTo>
                <a:lnTo>
                  <a:pt x="374364" y="1637227"/>
                </a:lnTo>
                <a:lnTo>
                  <a:pt x="432730" y="1676293"/>
                </a:lnTo>
                <a:lnTo>
                  <a:pt x="494177" y="1710907"/>
                </a:lnTo>
                <a:lnTo>
                  <a:pt x="558471" y="1740836"/>
                </a:lnTo>
                <a:lnTo>
                  <a:pt x="625376" y="1765846"/>
                </a:lnTo>
                <a:lnTo>
                  <a:pt x="694657" y="1785704"/>
                </a:lnTo>
                <a:lnTo>
                  <a:pt x="766078" y="1800177"/>
                </a:lnTo>
                <a:lnTo>
                  <a:pt x="839404" y="1809032"/>
                </a:lnTo>
                <a:lnTo>
                  <a:pt x="914400" y="1812035"/>
                </a:lnTo>
                <a:lnTo>
                  <a:pt x="989395" y="1809032"/>
                </a:lnTo>
                <a:lnTo>
                  <a:pt x="1062721" y="1800177"/>
                </a:lnTo>
                <a:lnTo>
                  <a:pt x="1134142" y="1785704"/>
                </a:lnTo>
                <a:lnTo>
                  <a:pt x="1203423" y="1765846"/>
                </a:lnTo>
                <a:lnTo>
                  <a:pt x="1270328" y="1740836"/>
                </a:lnTo>
                <a:lnTo>
                  <a:pt x="1334622" y="1710907"/>
                </a:lnTo>
                <a:lnTo>
                  <a:pt x="1396069" y="1676293"/>
                </a:lnTo>
                <a:lnTo>
                  <a:pt x="1454435" y="1637227"/>
                </a:lnTo>
                <a:lnTo>
                  <a:pt x="1509484" y="1593941"/>
                </a:lnTo>
                <a:lnTo>
                  <a:pt x="1560980" y="1546669"/>
                </a:lnTo>
                <a:lnTo>
                  <a:pt x="1608689" y="1495644"/>
                </a:lnTo>
                <a:lnTo>
                  <a:pt x="1652375" y="1441100"/>
                </a:lnTo>
                <a:lnTo>
                  <a:pt x="1691803" y="1383269"/>
                </a:lnTo>
                <a:lnTo>
                  <a:pt x="1726737" y="1322385"/>
                </a:lnTo>
                <a:lnTo>
                  <a:pt x="1756942" y="1258681"/>
                </a:lnTo>
                <a:lnTo>
                  <a:pt x="1782183" y="1192389"/>
                </a:lnTo>
                <a:lnTo>
                  <a:pt x="1802225" y="1123744"/>
                </a:lnTo>
                <a:lnTo>
                  <a:pt x="1816832" y="1052978"/>
                </a:lnTo>
                <a:lnTo>
                  <a:pt x="1825768" y="980325"/>
                </a:lnTo>
                <a:lnTo>
                  <a:pt x="1828800" y="906017"/>
                </a:lnTo>
                <a:lnTo>
                  <a:pt x="1825768" y="831710"/>
                </a:lnTo>
                <a:lnTo>
                  <a:pt x="1816832" y="759057"/>
                </a:lnTo>
                <a:lnTo>
                  <a:pt x="1802225" y="688291"/>
                </a:lnTo>
                <a:lnTo>
                  <a:pt x="1782183" y="619646"/>
                </a:lnTo>
                <a:lnTo>
                  <a:pt x="1756942" y="553354"/>
                </a:lnTo>
                <a:lnTo>
                  <a:pt x="1726737" y="489650"/>
                </a:lnTo>
                <a:lnTo>
                  <a:pt x="1691803" y="428766"/>
                </a:lnTo>
                <a:lnTo>
                  <a:pt x="1652375" y="370935"/>
                </a:lnTo>
                <a:lnTo>
                  <a:pt x="1608689" y="316391"/>
                </a:lnTo>
                <a:lnTo>
                  <a:pt x="1560980" y="265366"/>
                </a:lnTo>
                <a:lnTo>
                  <a:pt x="1509484" y="218094"/>
                </a:lnTo>
                <a:lnTo>
                  <a:pt x="1454435" y="174808"/>
                </a:lnTo>
                <a:lnTo>
                  <a:pt x="1396069" y="135742"/>
                </a:lnTo>
                <a:lnTo>
                  <a:pt x="1334622" y="101128"/>
                </a:lnTo>
                <a:lnTo>
                  <a:pt x="1270328" y="71199"/>
                </a:lnTo>
                <a:lnTo>
                  <a:pt x="1203423" y="46189"/>
                </a:lnTo>
                <a:lnTo>
                  <a:pt x="1134142" y="26331"/>
                </a:lnTo>
                <a:lnTo>
                  <a:pt x="1062721" y="11858"/>
                </a:lnTo>
                <a:lnTo>
                  <a:pt x="989395" y="3003"/>
                </a:lnTo>
                <a:lnTo>
                  <a:pt x="914400" y="0"/>
                </a:lnTo>
                <a:close/>
              </a:path>
            </a:pathLst>
          </a:custGeom>
          <a:solidFill>
            <a:srgbClr val="C5E0B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061210" y="3496817"/>
            <a:ext cx="1828800" cy="1812035"/>
          </a:xfrm>
          <a:custGeom>
            <a:avLst/>
            <a:gdLst/>
            <a:ahLst/>
            <a:cxnLst/>
            <a:rect l="l" t="t" r="r" b="b"/>
            <a:pathLst>
              <a:path w="1828800" h="1812035">
                <a:moveTo>
                  <a:pt x="0" y="906017"/>
                </a:moveTo>
                <a:lnTo>
                  <a:pt x="3031" y="831710"/>
                </a:lnTo>
                <a:lnTo>
                  <a:pt x="11967" y="759057"/>
                </a:lnTo>
                <a:lnTo>
                  <a:pt x="26574" y="688291"/>
                </a:lnTo>
                <a:lnTo>
                  <a:pt x="46616" y="619646"/>
                </a:lnTo>
                <a:lnTo>
                  <a:pt x="71857" y="553354"/>
                </a:lnTo>
                <a:lnTo>
                  <a:pt x="102062" y="489650"/>
                </a:lnTo>
                <a:lnTo>
                  <a:pt x="136996" y="428766"/>
                </a:lnTo>
                <a:lnTo>
                  <a:pt x="176424" y="370935"/>
                </a:lnTo>
                <a:lnTo>
                  <a:pt x="220110" y="316391"/>
                </a:lnTo>
                <a:lnTo>
                  <a:pt x="267819" y="265366"/>
                </a:lnTo>
                <a:lnTo>
                  <a:pt x="319315" y="218094"/>
                </a:lnTo>
                <a:lnTo>
                  <a:pt x="374364" y="174808"/>
                </a:lnTo>
                <a:lnTo>
                  <a:pt x="432730" y="135742"/>
                </a:lnTo>
                <a:lnTo>
                  <a:pt x="494177" y="101128"/>
                </a:lnTo>
                <a:lnTo>
                  <a:pt x="558471" y="71199"/>
                </a:lnTo>
                <a:lnTo>
                  <a:pt x="625376" y="46189"/>
                </a:lnTo>
                <a:lnTo>
                  <a:pt x="694657" y="26331"/>
                </a:lnTo>
                <a:lnTo>
                  <a:pt x="766078" y="11858"/>
                </a:lnTo>
                <a:lnTo>
                  <a:pt x="839404" y="3003"/>
                </a:lnTo>
                <a:lnTo>
                  <a:pt x="914400" y="0"/>
                </a:lnTo>
                <a:lnTo>
                  <a:pt x="989395" y="3003"/>
                </a:lnTo>
                <a:lnTo>
                  <a:pt x="1062721" y="11858"/>
                </a:lnTo>
                <a:lnTo>
                  <a:pt x="1134142" y="26331"/>
                </a:lnTo>
                <a:lnTo>
                  <a:pt x="1203423" y="46189"/>
                </a:lnTo>
                <a:lnTo>
                  <a:pt x="1270328" y="71199"/>
                </a:lnTo>
                <a:lnTo>
                  <a:pt x="1334622" y="101128"/>
                </a:lnTo>
                <a:lnTo>
                  <a:pt x="1396069" y="135742"/>
                </a:lnTo>
                <a:lnTo>
                  <a:pt x="1454435" y="174808"/>
                </a:lnTo>
                <a:lnTo>
                  <a:pt x="1509484" y="218094"/>
                </a:lnTo>
                <a:lnTo>
                  <a:pt x="1560980" y="265366"/>
                </a:lnTo>
                <a:lnTo>
                  <a:pt x="1608689" y="316391"/>
                </a:lnTo>
                <a:lnTo>
                  <a:pt x="1652375" y="370935"/>
                </a:lnTo>
                <a:lnTo>
                  <a:pt x="1691803" y="428766"/>
                </a:lnTo>
                <a:lnTo>
                  <a:pt x="1726737" y="489650"/>
                </a:lnTo>
                <a:lnTo>
                  <a:pt x="1756942" y="553354"/>
                </a:lnTo>
                <a:lnTo>
                  <a:pt x="1782183" y="619646"/>
                </a:lnTo>
                <a:lnTo>
                  <a:pt x="1802225" y="688291"/>
                </a:lnTo>
                <a:lnTo>
                  <a:pt x="1816832" y="759057"/>
                </a:lnTo>
                <a:lnTo>
                  <a:pt x="1825768" y="831710"/>
                </a:lnTo>
                <a:lnTo>
                  <a:pt x="1828800" y="906017"/>
                </a:lnTo>
                <a:lnTo>
                  <a:pt x="1825768" y="980325"/>
                </a:lnTo>
                <a:lnTo>
                  <a:pt x="1816832" y="1052978"/>
                </a:lnTo>
                <a:lnTo>
                  <a:pt x="1802225" y="1123744"/>
                </a:lnTo>
                <a:lnTo>
                  <a:pt x="1782183" y="1192389"/>
                </a:lnTo>
                <a:lnTo>
                  <a:pt x="1756942" y="1258681"/>
                </a:lnTo>
                <a:lnTo>
                  <a:pt x="1726737" y="1322385"/>
                </a:lnTo>
                <a:lnTo>
                  <a:pt x="1691803" y="1383269"/>
                </a:lnTo>
                <a:lnTo>
                  <a:pt x="1652375" y="1441100"/>
                </a:lnTo>
                <a:lnTo>
                  <a:pt x="1608689" y="1495644"/>
                </a:lnTo>
                <a:lnTo>
                  <a:pt x="1560980" y="1546669"/>
                </a:lnTo>
                <a:lnTo>
                  <a:pt x="1509484" y="1593941"/>
                </a:lnTo>
                <a:lnTo>
                  <a:pt x="1454435" y="1637227"/>
                </a:lnTo>
                <a:lnTo>
                  <a:pt x="1396069" y="1676293"/>
                </a:lnTo>
                <a:lnTo>
                  <a:pt x="1334622" y="1710907"/>
                </a:lnTo>
                <a:lnTo>
                  <a:pt x="1270328" y="1740836"/>
                </a:lnTo>
                <a:lnTo>
                  <a:pt x="1203423" y="1765846"/>
                </a:lnTo>
                <a:lnTo>
                  <a:pt x="1134142" y="1785704"/>
                </a:lnTo>
                <a:lnTo>
                  <a:pt x="1062721" y="1800177"/>
                </a:lnTo>
                <a:lnTo>
                  <a:pt x="989395" y="1809032"/>
                </a:lnTo>
                <a:lnTo>
                  <a:pt x="914400" y="1812035"/>
                </a:lnTo>
                <a:lnTo>
                  <a:pt x="839404" y="1809032"/>
                </a:lnTo>
                <a:lnTo>
                  <a:pt x="766078" y="1800177"/>
                </a:lnTo>
                <a:lnTo>
                  <a:pt x="694657" y="1785704"/>
                </a:lnTo>
                <a:lnTo>
                  <a:pt x="625376" y="1765846"/>
                </a:lnTo>
                <a:lnTo>
                  <a:pt x="558471" y="1740836"/>
                </a:lnTo>
                <a:lnTo>
                  <a:pt x="494177" y="1710907"/>
                </a:lnTo>
                <a:lnTo>
                  <a:pt x="432730" y="1676293"/>
                </a:lnTo>
                <a:lnTo>
                  <a:pt x="374364" y="1637227"/>
                </a:lnTo>
                <a:lnTo>
                  <a:pt x="319315" y="1593941"/>
                </a:lnTo>
                <a:lnTo>
                  <a:pt x="267819" y="1546669"/>
                </a:lnTo>
                <a:lnTo>
                  <a:pt x="220110" y="1495644"/>
                </a:lnTo>
                <a:lnTo>
                  <a:pt x="176424" y="1441100"/>
                </a:lnTo>
                <a:lnTo>
                  <a:pt x="136996" y="1383269"/>
                </a:lnTo>
                <a:lnTo>
                  <a:pt x="102062" y="1322385"/>
                </a:lnTo>
                <a:lnTo>
                  <a:pt x="71857" y="1258681"/>
                </a:lnTo>
                <a:lnTo>
                  <a:pt x="46616" y="1192389"/>
                </a:lnTo>
                <a:lnTo>
                  <a:pt x="26574" y="1123744"/>
                </a:lnTo>
                <a:lnTo>
                  <a:pt x="11967" y="1052978"/>
                </a:lnTo>
                <a:lnTo>
                  <a:pt x="3031" y="980325"/>
                </a:lnTo>
                <a:lnTo>
                  <a:pt x="0" y="906017"/>
                </a:lnTo>
                <a:close/>
              </a:path>
            </a:pathLst>
          </a:custGeom>
          <a:ln w="76200">
            <a:solidFill>
              <a:srgbClr val="42739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570476" y="4356353"/>
            <a:ext cx="1828800" cy="1812036"/>
          </a:xfrm>
          <a:custGeom>
            <a:avLst/>
            <a:gdLst/>
            <a:ahLst/>
            <a:cxnLst/>
            <a:rect l="l" t="t" r="r" b="b"/>
            <a:pathLst>
              <a:path w="1828800" h="1812036">
                <a:moveTo>
                  <a:pt x="914400" y="0"/>
                </a:moveTo>
                <a:lnTo>
                  <a:pt x="839405" y="3003"/>
                </a:lnTo>
                <a:lnTo>
                  <a:pt x="766081" y="11858"/>
                </a:lnTo>
                <a:lnTo>
                  <a:pt x="694661" y="26331"/>
                </a:lnTo>
                <a:lnTo>
                  <a:pt x="625381" y="46189"/>
                </a:lnTo>
                <a:lnTo>
                  <a:pt x="558476" y="71199"/>
                </a:lnTo>
                <a:lnTo>
                  <a:pt x="494183" y="101128"/>
                </a:lnTo>
                <a:lnTo>
                  <a:pt x="432735" y="135742"/>
                </a:lnTo>
                <a:lnTo>
                  <a:pt x="374369" y="174808"/>
                </a:lnTo>
                <a:lnTo>
                  <a:pt x="319320" y="218094"/>
                </a:lnTo>
                <a:lnTo>
                  <a:pt x="267823" y="265366"/>
                </a:lnTo>
                <a:lnTo>
                  <a:pt x="220114" y="316391"/>
                </a:lnTo>
                <a:lnTo>
                  <a:pt x="176427" y="370935"/>
                </a:lnTo>
                <a:lnTo>
                  <a:pt x="136999" y="428766"/>
                </a:lnTo>
                <a:lnTo>
                  <a:pt x="102064" y="489650"/>
                </a:lnTo>
                <a:lnTo>
                  <a:pt x="71858" y="553354"/>
                </a:lnTo>
                <a:lnTo>
                  <a:pt x="46617" y="619646"/>
                </a:lnTo>
                <a:lnTo>
                  <a:pt x="26575" y="688291"/>
                </a:lnTo>
                <a:lnTo>
                  <a:pt x="11968" y="759057"/>
                </a:lnTo>
                <a:lnTo>
                  <a:pt x="3031" y="831710"/>
                </a:lnTo>
                <a:lnTo>
                  <a:pt x="0" y="906018"/>
                </a:lnTo>
                <a:lnTo>
                  <a:pt x="3031" y="980325"/>
                </a:lnTo>
                <a:lnTo>
                  <a:pt x="11968" y="1052978"/>
                </a:lnTo>
                <a:lnTo>
                  <a:pt x="26575" y="1123744"/>
                </a:lnTo>
                <a:lnTo>
                  <a:pt x="46617" y="1192389"/>
                </a:lnTo>
                <a:lnTo>
                  <a:pt x="71858" y="1258681"/>
                </a:lnTo>
                <a:lnTo>
                  <a:pt x="102064" y="1322385"/>
                </a:lnTo>
                <a:lnTo>
                  <a:pt x="136999" y="1383269"/>
                </a:lnTo>
                <a:lnTo>
                  <a:pt x="176427" y="1441100"/>
                </a:lnTo>
                <a:lnTo>
                  <a:pt x="220114" y="1495644"/>
                </a:lnTo>
                <a:lnTo>
                  <a:pt x="267823" y="1546669"/>
                </a:lnTo>
                <a:lnTo>
                  <a:pt x="319320" y="1593941"/>
                </a:lnTo>
                <a:lnTo>
                  <a:pt x="374369" y="1637227"/>
                </a:lnTo>
                <a:lnTo>
                  <a:pt x="432735" y="1676293"/>
                </a:lnTo>
                <a:lnTo>
                  <a:pt x="494183" y="1710907"/>
                </a:lnTo>
                <a:lnTo>
                  <a:pt x="558476" y="1740836"/>
                </a:lnTo>
                <a:lnTo>
                  <a:pt x="625381" y="1765846"/>
                </a:lnTo>
                <a:lnTo>
                  <a:pt x="694661" y="1785704"/>
                </a:lnTo>
                <a:lnTo>
                  <a:pt x="766081" y="1800177"/>
                </a:lnTo>
                <a:lnTo>
                  <a:pt x="839405" y="1809032"/>
                </a:lnTo>
                <a:lnTo>
                  <a:pt x="914400" y="1812036"/>
                </a:lnTo>
                <a:lnTo>
                  <a:pt x="989394" y="1809032"/>
                </a:lnTo>
                <a:lnTo>
                  <a:pt x="1062718" y="1800177"/>
                </a:lnTo>
                <a:lnTo>
                  <a:pt x="1134138" y="1785704"/>
                </a:lnTo>
                <a:lnTo>
                  <a:pt x="1203418" y="1765846"/>
                </a:lnTo>
                <a:lnTo>
                  <a:pt x="1270323" y="1740836"/>
                </a:lnTo>
                <a:lnTo>
                  <a:pt x="1334616" y="1710907"/>
                </a:lnTo>
                <a:lnTo>
                  <a:pt x="1396064" y="1676293"/>
                </a:lnTo>
                <a:lnTo>
                  <a:pt x="1454430" y="1637227"/>
                </a:lnTo>
                <a:lnTo>
                  <a:pt x="1509479" y="1593941"/>
                </a:lnTo>
                <a:lnTo>
                  <a:pt x="1560976" y="1546669"/>
                </a:lnTo>
                <a:lnTo>
                  <a:pt x="1608685" y="1495644"/>
                </a:lnTo>
                <a:lnTo>
                  <a:pt x="1652372" y="1441100"/>
                </a:lnTo>
                <a:lnTo>
                  <a:pt x="1691800" y="1383269"/>
                </a:lnTo>
                <a:lnTo>
                  <a:pt x="1726735" y="1322385"/>
                </a:lnTo>
                <a:lnTo>
                  <a:pt x="1756941" y="1258681"/>
                </a:lnTo>
                <a:lnTo>
                  <a:pt x="1782182" y="1192389"/>
                </a:lnTo>
                <a:lnTo>
                  <a:pt x="1802224" y="1123744"/>
                </a:lnTo>
                <a:lnTo>
                  <a:pt x="1816831" y="1052978"/>
                </a:lnTo>
                <a:lnTo>
                  <a:pt x="1825768" y="980325"/>
                </a:lnTo>
                <a:lnTo>
                  <a:pt x="1828800" y="906018"/>
                </a:lnTo>
                <a:lnTo>
                  <a:pt x="1825768" y="831710"/>
                </a:lnTo>
                <a:lnTo>
                  <a:pt x="1816831" y="759057"/>
                </a:lnTo>
                <a:lnTo>
                  <a:pt x="1802224" y="688291"/>
                </a:lnTo>
                <a:lnTo>
                  <a:pt x="1782182" y="619646"/>
                </a:lnTo>
                <a:lnTo>
                  <a:pt x="1756941" y="553354"/>
                </a:lnTo>
                <a:lnTo>
                  <a:pt x="1726735" y="489650"/>
                </a:lnTo>
                <a:lnTo>
                  <a:pt x="1691800" y="428766"/>
                </a:lnTo>
                <a:lnTo>
                  <a:pt x="1652372" y="370935"/>
                </a:lnTo>
                <a:lnTo>
                  <a:pt x="1608685" y="316391"/>
                </a:lnTo>
                <a:lnTo>
                  <a:pt x="1560976" y="265366"/>
                </a:lnTo>
                <a:lnTo>
                  <a:pt x="1509479" y="218094"/>
                </a:lnTo>
                <a:lnTo>
                  <a:pt x="1454430" y="174808"/>
                </a:lnTo>
                <a:lnTo>
                  <a:pt x="1396064" y="135742"/>
                </a:lnTo>
                <a:lnTo>
                  <a:pt x="1334616" y="101128"/>
                </a:lnTo>
                <a:lnTo>
                  <a:pt x="1270323" y="71199"/>
                </a:lnTo>
                <a:lnTo>
                  <a:pt x="1203418" y="46189"/>
                </a:lnTo>
                <a:lnTo>
                  <a:pt x="1134138" y="26331"/>
                </a:lnTo>
                <a:lnTo>
                  <a:pt x="1062718" y="11858"/>
                </a:lnTo>
                <a:lnTo>
                  <a:pt x="989394" y="3003"/>
                </a:lnTo>
                <a:lnTo>
                  <a:pt x="914400" y="0"/>
                </a:lnTo>
                <a:close/>
              </a:path>
            </a:pathLst>
          </a:custGeom>
          <a:solidFill>
            <a:srgbClr val="C5E0B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570476" y="4356353"/>
            <a:ext cx="1828800" cy="1812036"/>
          </a:xfrm>
          <a:custGeom>
            <a:avLst/>
            <a:gdLst/>
            <a:ahLst/>
            <a:cxnLst/>
            <a:rect l="l" t="t" r="r" b="b"/>
            <a:pathLst>
              <a:path w="1828800" h="1812036">
                <a:moveTo>
                  <a:pt x="0" y="906018"/>
                </a:moveTo>
                <a:lnTo>
                  <a:pt x="3031" y="831710"/>
                </a:lnTo>
                <a:lnTo>
                  <a:pt x="11968" y="759057"/>
                </a:lnTo>
                <a:lnTo>
                  <a:pt x="26575" y="688291"/>
                </a:lnTo>
                <a:lnTo>
                  <a:pt x="46617" y="619646"/>
                </a:lnTo>
                <a:lnTo>
                  <a:pt x="71858" y="553354"/>
                </a:lnTo>
                <a:lnTo>
                  <a:pt x="102064" y="489650"/>
                </a:lnTo>
                <a:lnTo>
                  <a:pt x="136999" y="428766"/>
                </a:lnTo>
                <a:lnTo>
                  <a:pt x="176427" y="370935"/>
                </a:lnTo>
                <a:lnTo>
                  <a:pt x="220114" y="316391"/>
                </a:lnTo>
                <a:lnTo>
                  <a:pt x="267823" y="265366"/>
                </a:lnTo>
                <a:lnTo>
                  <a:pt x="319320" y="218094"/>
                </a:lnTo>
                <a:lnTo>
                  <a:pt x="374369" y="174808"/>
                </a:lnTo>
                <a:lnTo>
                  <a:pt x="432735" y="135742"/>
                </a:lnTo>
                <a:lnTo>
                  <a:pt x="494183" y="101128"/>
                </a:lnTo>
                <a:lnTo>
                  <a:pt x="558476" y="71199"/>
                </a:lnTo>
                <a:lnTo>
                  <a:pt x="625381" y="46189"/>
                </a:lnTo>
                <a:lnTo>
                  <a:pt x="694661" y="26331"/>
                </a:lnTo>
                <a:lnTo>
                  <a:pt x="766081" y="11858"/>
                </a:lnTo>
                <a:lnTo>
                  <a:pt x="839405" y="3003"/>
                </a:lnTo>
                <a:lnTo>
                  <a:pt x="914400" y="0"/>
                </a:lnTo>
                <a:lnTo>
                  <a:pt x="989394" y="3003"/>
                </a:lnTo>
                <a:lnTo>
                  <a:pt x="1062718" y="11858"/>
                </a:lnTo>
                <a:lnTo>
                  <a:pt x="1134138" y="26331"/>
                </a:lnTo>
                <a:lnTo>
                  <a:pt x="1203418" y="46189"/>
                </a:lnTo>
                <a:lnTo>
                  <a:pt x="1270323" y="71199"/>
                </a:lnTo>
                <a:lnTo>
                  <a:pt x="1334616" y="101128"/>
                </a:lnTo>
                <a:lnTo>
                  <a:pt x="1396064" y="135742"/>
                </a:lnTo>
                <a:lnTo>
                  <a:pt x="1454430" y="174808"/>
                </a:lnTo>
                <a:lnTo>
                  <a:pt x="1509479" y="218094"/>
                </a:lnTo>
                <a:lnTo>
                  <a:pt x="1560976" y="265366"/>
                </a:lnTo>
                <a:lnTo>
                  <a:pt x="1608685" y="316391"/>
                </a:lnTo>
                <a:lnTo>
                  <a:pt x="1652372" y="370935"/>
                </a:lnTo>
                <a:lnTo>
                  <a:pt x="1691800" y="428766"/>
                </a:lnTo>
                <a:lnTo>
                  <a:pt x="1726735" y="489650"/>
                </a:lnTo>
                <a:lnTo>
                  <a:pt x="1756941" y="553354"/>
                </a:lnTo>
                <a:lnTo>
                  <a:pt x="1782182" y="619646"/>
                </a:lnTo>
                <a:lnTo>
                  <a:pt x="1802224" y="688291"/>
                </a:lnTo>
                <a:lnTo>
                  <a:pt x="1816831" y="759057"/>
                </a:lnTo>
                <a:lnTo>
                  <a:pt x="1825768" y="831710"/>
                </a:lnTo>
                <a:lnTo>
                  <a:pt x="1828800" y="906018"/>
                </a:lnTo>
                <a:lnTo>
                  <a:pt x="1825768" y="980325"/>
                </a:lnTo>
                <a:lnTo>
                  <a:pt x="1816831" y="1052978"/>
                </a:lnTo>
                <a:lnTo>
                  <a:pt x="1802224" y="1123744"/>
                </a:lnTo>
                <a:lnTo>
                  <a:pt x="1782182" y="1192389"/>
                </a:lnTo>
                <a:lnTo>
                  <a:pt x="1756941" y="1258681"/>
                </a:lnTo>
                <a:lnTo>
                  <a:pt x="1726735" y="1322385"/>
                </a:lnTo>
                <a:lnTo>
                  <a:pt x="1691800" y="1383269"/>
                </a:lnTo>
                <a:lnTo>
                  <a:pt x="1652372" y="1441100"/>
                </a:lnTo>
                <a:lnTo>
                  <a:pt x="1608685" y="1495644"/>
                </a:lnTo>
                <a:lnTo>
                  <a:pt x="1560976" y="1546669"/>
                </a:lnTo>
                <a:lnTo>
                  <a:pt x="1509479" y="1593941"/>
                </a:lnTo>
                <a:lnTo>
                  <a:pt x="1454430" y="1637227"/>
                </a:lnTo>
                <a:lnTo>
                  <a:pt x="1396064" y="1676293"/>
                </a:lnTo>
                <a:lnTo>
                  <a:pt x="1334616" y="1710907"/>
                </a:lnTo>
                <a:lnTo>
                  <a:pt x="1270323" y="1740836"/>
                </a:lnTo>
                <a:lnTo>
                  <a:pt x="1203418" y="1765846"/>
                </a:lnTo>
                <a:lnTo>
                  <a:pt x="1134138" y="1785704"/>
                </a:lnTo>
                <a:lnTo>
                  <a:pt x="1062718" y="1800177"/>
                </a:lnTo>
                <a:lnTo>
                  <a:pt x="989394" y="1809032"/>
                </a:lnTo>
                <a:lnTo>
                  <a:pt x="914400" y="1812036"/>
                </a:lnTo>
                <a:lnTo>
                  <a:pt x="839405" y="1809032"/>
                </a:lnTo>
                <a:lnTo>
                  <a:pt x="766081" y="1800177"/>
                </a:lnTo>
                <a:lnTo>
                  <a:pt x="694661" y="1785704"/>
                </a:lnTo>
                <a:lnTo>
                  <a:pt x="625381" y="1765846"/>
                </a:lnTo>
                <a:lnTo>
                  <a:pt x="558476" y="1740836"/>
                </a:lnTo>
                <a:lnTo>
                  <a:pt x="494183" y="1710907"/>
                </a:lnTo>
                <a:lnTo>
                  <a:pt x="432735" y="1676293"/>
                </a:lnTo>
                <a:lnTo>
                  <a:pt x="374369" y="1637227"/>
                </a:lnTo>
                <a:lnTo>
                  <a:pt x="319320" y="1593941"/>
                </a:lnTo>
                <a:lnTo>
                  <a:pt x="267823" y="1546669"/>
                </a:lnTo>
                <a:lnTo>
                  <a:pt x="220114" y="1495644"/>
                </a:lnTo>
                <a:lnTo>
                  <a:pt x="176427" y="1441100"/>
                </a:lnTo>
                <a:lnTo>
                  <a:pt x="136999" y="1383269"/>
                </a:lnTo>
                <a:lnTo>
                  <a:pt x="102064" y="1322385"/>
                </a:lnTo>
                <a:lnTo>
                  <a:pt x="71858" y="1258681"/>
                </a:lnTo>
                <a:lnTo>
                  <a:pt x="46617" y="1192389"/>
                </a:lnTo>
                <a:lnTo>
                  <a:pt x="26575" y="1123744"/>
                </a:lnTo>
                <a:lnTo>
                  <a:pt x="11968" y="1052978"/>
                </a:lnTo>
                <a:lnTo>
                  <a:pt x="3031" y="980325"/>
                </a:lnTo>
                <a:lnTo>
                  <a:pt x="0" y="906018"/>
                </a:lnTo>
                <a:close/>
              </a:path>
            </a:pathLst>
          </a:custGeom>
          <a:ln w="76200">
            <a:solidFill>
              <a:srgbClr val="42739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472684" y="1331975"/>
            <a:ext cx="2418588" cy="2396490"/>
          </a:xfrm>
          <a:custGeom>
            <a:avLst/>
            <a:gdLst/>
            <a:ahLst/>
            <a:cxnLst/>
            <a:rect l="l" t="t" r="r" b="b"/>
            <a:pathLst>
              <a:path w="2418588" h="2396490">
                <a:moveTo>
                  <a:pt x="1209294" y="0"/>
                </a:moveTo>
                <a:lnTo>
                  <a:pt x="1110112" y="3972"/>
                </a:lnTo>
                <a:lnTo>
                  <a:pt x="1013138" y="15683"/>
                </a:lnTo>
                <a:lnTo>
                  <a:pt x="918684" y="34824"/>
                </a:lnTo>
                <a:lnTo>
                  <a:pt x="827061" y="61087"/>
                </a:lnTo>
                <a:lnTo>
                  <a:pt x="738579" y="94164"/>
                </a:lnTo>
                <a:lnTo>
                  <a:pt x="653551" y="133746"/>
                </a:lnTo>
                <a:lnTo>
                  <a:pt x="572287" y="179524"/>
                </a:lnTo>
                <a:lnTo>
                  <a:pt x="495098" y="231192"/>
                </a:lnTo>
                <a:lnTo>
                  <a:pt x="422296" y="288439"/>
                </a:lnTo>
                <a:lnTo>
                  <a:pt x="354191" y="350958"/>
                </a:lnTo>
                <a:lnTo>
                  <a:pt x="291096" y="418440"/>
                </a:lnTo>
                <a:lnTo>
                  <a:pt x="233321" y="490577"/>
                </a:lnTo>
                <a:lnTo>
                  <a:pt x="181178" y="567061"/>
                </a:lnTo>
                <a:lnTo>
                  <a:pt x="134978" y="647582"/>
                </a:lnTo>
                <a:lnTo>
                  <a:pt x="95031" y="731834"/>
                </a:lnTo>
                <a:lnTo>
                  <a:pt x="61650" y="819507"/>
                </a:lnTo>
                <a:lnTo>
                  <a:pt x="35144" y="910293"/>
                </a:lnTo>
                <a:lnTo>
                  <a:pt x="15827" y="1003883"/>
                </a:lnTo>
                <a:lnTo>
                  <a:pt x="4008" y="1099970"/>
                </a:lnTo>
                <a:lnTo>
                  <a:pt x="0" y="1198245"/>
                </a:lnTo>
                <a:lnTo>
                  <a:pt x="4008" y="1296519"/>
                </a:lnTo>
                <a:lnTo>
                  <a:pt x="15827" y="1392606"/>
                </a:lnTo>
                <a:lnTo>
                  <a:pt x="35144" y="1486196"/>
                </a:lnTo>
                <a:lnTo>
                  <a:pt x="61650" y="1576982"/>
                </a:lnTo>
                <a:lnTo>
                  <a:pt x="95031" y="1664655"/>
                </a:lnTo>
                <a:lnTo>
                  <a:pt x="134978" y="1748907"/>
                </a:lnTo>
                <a:lnTo>
                  <a:pt x="181178" y="1829428"/>
                </a:lnTo>
                <a:lnTo>
                  <a:pt x="233321" y="1905912"/>
                </a:lnTo>
                <a:lnTo>
                  <a:pt x="291096" y="1978049"/>
                </a:lnTo>
                <a:lnTo>
                  <a:pt x="354191" y="2045531"/>
                </a:lnTo>
                <a:lnTo>
                  <a:pt x="422296" y="2108050"/>
                </a:lnTo>
                <a:lnTo>
                  <a:pt x="495098" y="2165297"/>
                </a:lnTo>
                <a:lnTo>
                  <a:pt x="572287" y="2216965"/>
                </a:lnTo>
                <a:lnTo>
                  <a:pt x="653551" y="2262743"/>
                </a:lnTo>
                <a:lnTo>
                  <a:pt x="738579" y="2302325"/>
                </a:lnTo>
                <a:lnTo>
                  <a:pt x="827061" y="2335402"/>
                </a:lnTo>
                <a:lnTo>
                  <a:pt x="918684" y="2361665"/>
                </a:lnTo>
                <a:lnTo>
                  <a:pt x="1013138" y="2380806"/>
                </a:lnTo>
                <a:lnTo>
                  <a:pt x="1110112" y="2392517"/>
                </a:lnTo>
                <a:lnTo>
                  <a:pt x="1209294" y="2396490"/>
                </a:lnTo>
                <a:lnTo>
                  <a:pt x="1308475" y="2392517"/>
                </a:lnTo>
                <a:lnTo>
                  <a:pt x="1405449" y="2380806"/>
                </a:lnTo>
                <a:lnTo>
                  <a:pt x="1499903" y="2361665"/>
                </a:lnTo>
                <a:lnTo>
                  <a:pt x="1591526" y="2335402"/>
                </a:lnTo>
                <a:lnTo>
                  <a:pt x="1680008" y="2302325"/>
                </a:lnTo>
                <a:lnTo>
                  <a:pt x="1765036" y="2262743"/>
                </a:lnTo>
                <a:lnTo>
                  <a:pt x="1846300" y="2216965"/>
                </a:lnTo>
                <a:lnTo>
                  <a:pt x="1923489" y="2165297"/>
                </a:lnTo>
                <a:lnTo>
                  <a:pt x="1996291" y="2108050"/>
                </a:lnTo>
                <a:lnTo>
                  <a:pt x="2064396" y="2045531"/>
                </a:lnTo>
                <a:lnTo>
                  <a:pt x="2127491" y="1978049"/>
                </a:lnTo>
                <a:lnTo>
                  <a:pt x="2185266" y="1905912"/>
                </a:lnTo>
                <a:lnTo>
                  <a:pt x="2237409" y="1829428"/>
                </a:lnTo>
                <a:lnTo>
                  <a:pt x="2283609" y="1748907"/>
                </a:lnTo>
                <a:lnTo>
                  <a:pt x="2323556" y="1664655"/>
                </a:lnTo>
                <a:lnTo>
                  <a:pt x="2356937" y="1576982"/>
                </a:lnTo>
                <a:lnTo>
                  <a:pt x="2383443" y="1486196"/>
                </a:lnTo>
                <a:lnTo>
                  <a:pt x="2402760" y="1392606"/>
                </a:lnTo>
                <a:lnTo>
                  <a:pt x="2414579" y="1296519"/>
                </a:lnTo>
                <a:lnTo>
                  <a:pt x="2418588" y="1198245"/>
                </a:lnTo>
                <a:lnTo>
                  <a:pt x="2414579" y="1099970"/>
                </a:lnTo>
                <a:lnTo>
                  <a:pt x="2402760" y="1003883"/>
                </a:lnTo>
                <a:lnTo>
                  <a:pt x="2383443" y="910293"/>
                </a:lnTo>
                <a:lnTo>
                  <a:pt x="2356937" y="819507"/>
                </a:lnTo>
                <a:lnTo>
                  <a:pt x="2323556" y="731834"/>
                </a:lnTo>
                <a:lnTo>
                  <a:pt x="2283609" y="647582"/>
                </a:lnTo>
                <a:lnTo>
                  <a:pt x="2237409" y="567061"/>
                </a:lnTo>
                <a:lnTo>
                  <a:pt x="2185266" y="490577"/>
                </a:lnTo>
                <a:lnTo>
                  <a:pt x="2127491" y="418440"/>
                </a:lnTo>
                <a:lnTo>
                  <a:pt x="2064396" y="350958"/>
                </a:lnTo>
                <a:lnTo>
                  <a:pt x="1996291" y="288439"/>
                </a:lnTo>
                <a:lnTo>
                  <a:pt x="1923489" y="231192"/>
                </a:lnTo>
                <a:lnTo>
                  <a:pt x="1846300" y="179524"/>
                </a:lnTo>
                <a:lnTo>
                  <a:pt x="1765036" y="133746"/>
                </a:lnTo>
                <a:lnTo>
                  <a:pt x="1680008" y="94164"/>
                </a:lnTo>
                <a:lnTo>
                  <a:pt x="1591526" y="61087"/>
                </a:lnTo>
                <a:lnTo>
                  <a:pt x="1499903" y="34824"/>
                </a:lnTo>
                <a:lnTo>
                  <a:pt x="1405449" y="15683"/>
                </a:lnTo>
                <a:lnTo>
                  <a:pt x="1308475" y="3972"/>
                </a:lnTo>
                <a:lnTo>
                  <a:pt x="1209294" y="0"/>
                </a:lnTo>
                <a:close/>
              </a:path>
            </a:pathLst>
          </a:custGeom>
          <a:solidFill>
            <a:srgbClr val="C5E0B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472684" y="1331975"/>
            <a:ext cx="2418588" cy="2396490"/>
          </a:xfrm>
          <a:custGeom>
            <a:avLst/>
            <a:gdLst/>
            <a:ahLst/>
            <a:cxnLst/>
            <a:rect l="l" t="t" r="r" b="b"/>
            <a:pathLst>
              <a:path w="2418588" h="2396490">
                <a:moveTo>
                  <a:pt x="0" y="1198245"/>
                </a:moveTo>
                <a:lnTo>
                  <a:pt x="4008" y="1099970"/>
                </a:lnTo>
                <a:lnTo>
                  <a:pt x="15827" y="1003883"/>
                </a:lnTo>
                <a:lnTo>
                  <a:pt x="35144" y="910293"/>
                </a:lnTo>
                <a:lnTo>
                  <a:pt x="61650" y="819507"/>
                </a:lnTo>
                <a:lnTo>
                  <a:pt x="95031" y="731834"/>
                </a:lnTo>
                <a:lnTo>
                  <a:pt x="134978" y="647582"/>
                </a:lnTo>
                <a:lnTo>
                  <a:pt x="181178" y="567061"/>
                </a:lnTo>
                <a:lnTo>
                  <a:pt x="233321" y="490577"/>
                </a:lnTo>
                <a:lnTo>
                  <a:pt x="291096" y="418440"/>
                </a:lnTo>
                <a:lnTo>
                  <a:pt x="354191" y="350958"/>
                </a:lnTo>
                <a:lnTo>
                  <a:pt x="422296" y="288439"/>
                </a:lnTo>
                <a:lnTo>
                  <a:pt x="495098" y="231192"/>
                </a:lnTo>
                <a:lnTo>
                  <a:pt x="572287" y="179524"/>
                </a:lnTo>
                <a:lnTo>
                  <a:pt x="653551" y="133746"/>
                </a:lnTo>
                <a:lnTo>
                  <a:pt x="738579" y="94164"/>
                </a:lnTo>
                <a:lnTo>
                  <a:pt x="827061" y="61087"/>
                </a:lnTo>
                <a:lnTo>
                  <a:pt x="918684" y="34824"/>
                </a:lnTo>
                <a:lnTo>
                  <a:pt x="1013138" y="15683"/>
                </a:lnTo>
                <a:lnTo>
                  <a:pt x="1110112" y="3972"/>
                </a:lnTo>
                <a:lnTo>
                  <a:pt x="1209294" y="0"/>
                </a:lnTo>
                <a:lnTo>
                  <a:pt x="1308475" y="3972"/>
                </a:lnTo>
                <a:lnTo>
                  <a:pt x="1405449" y="15683"/>
                </a:lnTo>
                <a:lnTo>
                  <a:pt x="1499903" y="34824"/>
                </a:lnTo>
                <a:lnTo>
                  <a:pt x="1591526" y="61087"/>
                </a:lnTo>
                <a:lnTo>
                  <a:pt x="1680008" y="94164"/>
                </a:lnTo>
                <a:lnTo>
                  <a:pt x="1765036" y="133746"/>
                </a:lnTo>
                <a:lnTo>
                  <a:pt x="1846300" y="179524"/>
                </a:lnTo>
                <a:lnTo>
                  <a:pt x="1923489" y="231192"/>
                </a:lnTo>
                <a:lnTo>
                  <a:pt x="1996291" y="288439"/>
                </a:lnTo>
                <a:lnTo>
                  <a:pt x="2064396" y="350958"/>
                </a:lnTo>
                <a:lnTo>
                  <a:pt x="2127491" y="418440"/>
                </a:lnTo>
                <a:lnTo>
                  <a:pt x="2185266" y="490577"/>
                </a:lnTo>
                <a:lnTo>
                  <a:pt x="2237409" y="567061"/>
                </a:lnTo>
                <a:lnTo>
                  <a:pt x="2283609" y="647582"/>
                </a:lnTo>
                <a:lnTo>
                  <a:pt x="2323556" y="731834"/>
                </a:lnTo>
                <a:lnTo>
                  <a:pt x="2356937" y="819507"/>
                </a:lnTo>
                <a:lnTo>
                  <a:pt x="2383443" y="910293"/>
                </a:lnTo>
                <a:lnTo>
                  <a:pt x="2402760" y="1003883"/>
                </a:lnTo>
                <a:lnTo>
                  <a:pt x="2414579" y="1099970"/>
                </a:lnTo>
                <a:lnTo>
                  <a:pt x="2418588" y="1198245"/>
                </a:lnTo>
                <a:lnTo>
                  <a:pt x="2414579" y="1296519"/>
                </a:lnTo>
                <a:lnTo>
                  <a:pt x="2402760" y="1392606"/>
                </a:lnTo>
                <a:lnTo>
                  <a:pt x="2383443" y="1486196"/>
                </a:lnTo>
                <a:lnTo>
                  <a:pt x="2356937" y="1576982"/>
                </a:lnTo>
                <a:lnTo>
                  <a:pt x="2323556" y="1664655"/>
                </a:lnTo>
                <a:lnTo>
                  <a:pt x="2283609" y="1748907"/>
                </a:lnTo>
                <a:lnTo>
                  <a:pt x="2237409" y="1829428"/>
                </a:lnTo>
                <a:lnTo>
                  <a:pt x="2185266" y="1905912"/>
                </a:lnTo>
                <a:lnTo>
                  <a:pt x="2127491" y="1978049"/>
                </a:lnTo>
                <a:lnTo>
                  <a:pt x="2064396" y="2045531"/>
                </a:lnTo>
                <a:lnTo>
                  <a:pt x="1996291" y="2108050"/>
                </a:lnTo>
                <a:lnTo>
                  <a:pt x="1923489" y="2165297"/>
                </a:lnTo>
                <a:lnTo>
                  <a:pt x="1846300" y="2216965"/>
                </a:lnTo>
                <a:lnTo>
                  <a:pt x="1765036" y="2262743"/>
                </a:lnTo>
                <a:lnTo>
                  <a:pt x="1680008" y="2302325"/>
                </a:lnTo>
                <a:lnTo>
                  <a:pt x="1591526" y="2335402"/>
                </a:lnTo>
                <a:lnTo>
                  <a:pt x="1499903" y="2361665"/>
                </a:lnTo>
                <a:lnTo>
                  <a:pt x="1405449" y="2380806"/>
                </a:lnTo>
                <a:lnTo>
                  <a:pt x="1308475" y="2392517"/>
                </a:lnTo>
                <a:lnTo>
                  <a:pt x="1209294" y="2396490"/>
                </a:lnTo>
                <a:lnTo>
                  <a:pt x="1110112" y="2392517"/>
                </a:lnTo>
                <a:lnTo>
                  <a:pt x="1013138" y="2380806"/>
                </a:lnTo>
                <a:lnTo>
                  <a:pt x="918684" y="2361665"/>
                </a:lnTo>
                <a:lnTo>
                  <a:pt x="827061" y="2335402"/>
                </a:lnTo>
                <a:lnTo>
                  <a:pt x="738579" y="2302325"/>
                </a:lnTo>
                <a:lnTo>
                  <a:pt x="653551" y="2262743"/>
                </a:lnTo>
                <a:lnTo>
                  <a:pt x="572287" y="2216965"/>
                </a:lnTo>
                <a:lnTo>
                  <a:pt x="495098" y="2165297"/>
                </a:lnTo>
                <a:lnTo>
                  <a:pt x="422296" y="2108050"/>
                </a:lnTo>
                <a:lnTo>
                  <a:pt x="354191" y="2045531"/>
                </a:lnTo>
                <a:lnTo>
                  <a:pt x="291096" y="1978049"/>
                </a:lnTo>
                <a:lnTo>
                  <a:pt x="233321" y="1905912"/>
                </a:lnTo>
                <a:lnTo>
                  <a:pt x="181178" y="1829428"/>
                </a:lnTo>
                <a:lnTo>
                  <a:pt x="134978" y="1748907"/>
                </a:lnTo>
                <a:lnTo>
                  <a:pt x="95031" y="1664655"/>
                </a:lnTo>
                <a:lnTo>
                  <a:pt x="61650" y="1576982"/>
                </a:lnTo>
                <a:lnTo>
                  <a:pt x="35144" y="1486196"/>
                </a:lnTo>
                <a:lnTo>
                  <a:pt x="15827" y="1392606"/>
                </a:lnTo>
                <a:lnTo>
                  <a:pt x="4008" y="1296519"/>
                </a:lnTo>
                <a:lnTo>
                  <a:pt x="0" y="1198245"/>
                </a:lnTo>
                <a:close/>
              </a:path>
            </a:pathLst>
          </a:custGeom>
          <a:ln w="76200">
            <a:solidFill>
              <a:srgbClr val="42739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47828" y="4882896"/>
            <a:ext cx="1828800" cy="1812036"/>
          </a:xfrm>
          <a:custGeom>
            <a:avLst/>
            <a:gdLst/>
            <a:ahLst/>
            <a:cxnLst/>
            <a:rect l="l" t="t" r="r" b="b"/>
            <a:pathLst>
              <a:path w="1828800" h="1812036">
                <a:moveTo>
                  <a:pt x="914400" y="0"/>
                </a:moveTo>
                <a:lnTo>
                  <a:pt x="839405" y="3003"/>
                </a:lnTo>
                <a:lnTo>
                  <a:pt x="766081" y="11858"/>
                </a:lnTo>
                <a:lnTo>
                  <a:pt x="694661" y="26331"/>
                </a:lnTo>
                <a:lnTo>
                  <a:pt x="625381" y="46189"/>
                </a:lnTo>
                <a:lnTo>
                  <a:pt x="558476" y="71199"/>
                </a:lnTo>
                <a:lnTo>
                  <a:pt x="494183" y="101128"/>
                </a:lnTo>
                <a:lnTo>
                  <a:pt x="432735" y="135742"/>
                </a:lnTo>
                <a:lnTo>
                  <a:pt x="374369" y="174808"/>
                </a:lnTo>
                <a:lnTo>
                  <a:pt x="319320" y="218094"/>
                </a:lnTo>
                <a:lnTo>
                  <a:pt x="267823" y="265366"/>
                </a:lnTo>
                <a:lnTo>
                  <a:pt x="220114" y="316391"/>
                </a:lnTo>
                <a:lnTo>
                  <a:pt x="176427" y="370935"/>
                </a:lnTo>
                <a:lnTo>
                  <a:pt x="136999" y="428766"/>
                </a:lnTo>
                <a:lnTo>
                  <a:pt x="102064" y="489650"/>
                </a:lnTo>
                <a:lnTo>
                  <a:pt x="71858" y="553354"/>
                </a:lnTo>
                <a:lnTo>
                  <a:pt x="46617" y="619646"/>
                </a:lnTo>
                <a:lnTo>
                  <a:pt x="26575" y="688291"/>
                </a:lnTo>
                <a:lnTo>
                  <a:pt x="11968" y="759057"/>
                </a:lnTo>
                <a:lnTo>
                  <a:pt x="3031" y="831710"/>
                </a:lnTo>
                <a:lnTo>
                  <a:pt x="0" y="906017"/>
                </a:lnTo>
                <a:lnTo>
                  <a:pt x="3031" y="980325"/>
                </a:lnTo>
                <a:lnTo>
                  <a:pt x="11968" y="1052978"/>
                </a:lnTo>
                <a:lnTo>
                  <a:pt x="26575" y="1123744"/>
                </a:lnTo>
                <a:lnTo>
                  <a:pt x="46617" y="1192389"/>
                </a:lnTo>
                <a:lnTo>
                  <a:pt x="71858" y="1258681"/>
                </a:lnTo>
                <a:lnTo>
                  <a:pt x="102064" y="1322385"/>
                </a:lnTo>
                <a:lnTo>
                  <a:pt x="136999" y="1383269"/>
                </a:lnTo>
                <a:lnTo>
                  <a:pt x="176427" y="1441100"/>
                </a:lnTo>
                <a:lnTo>
                  <a:pt x="220114" y="1495644"/>
                </a:lnTo>
                <a:lnTo>
                  <a:pt x="267823" y="1546669"/>
                </a:lnTo>
                <a:lnTo>
                  <a:pt x="319320" y="1593941"/>
                </a:lnTo>
                <a:lnTo>
                  <a:pt x="374369" y="1637227"/>
                </a:lnTo>
                <a:lnTo>
                  <a:pt x="432735" y="1676293"/>
                </a:lnTo>
                <a:lnTo>
                  <a:pt x="494183" y="1710907"/>
                </a:lnTo>
                <a:lnTo>
                  <a:pt x="558476" y="1740836"/>
                </a:lnTo>
                <a:lnTo>
                  <a:pt x="625381" y="1765846"/>
                </a:lnTo>
                <a:lnTo>
                  <a:pt x="694661" y="1785704"/>
                </a:lnTo>
                <a:lnTo>
                  <a:pt x="766081" y="1800177"/>
                </a:lnTo>
                <a:lnTo>
                  <a:pt x="839405" y="1809032"/>
                </a:lnTo>
                <a:lnTo>
                  <a:pt x="914400" y="1812035"/>
                </a:lnTo>
                <a:lnTo>
                  <a:pt x="989395" y="1809032"/>
                </a:lnTo>
                <a:lnTo>
                  <a:pt x="1062721" y="1800177"/>
                </a:lnTo>
                <a:lnTo>
                  <a:pt x="1134142" y="1785704"/>
                </a:lnTo>
                <a:lnTo>
                  <a:pt x="1203423" y="1765846"/>
                </a:lnTo>
                <a:lnTo>
                  <a:pt x="1270328" y="1740836"/>
                </a:lnTo>
                <a:lnTo>
                  <a:pt x="1334622" y="1710907"/>
                </a:lnTo>
                <a:lnTo>
                  <a:pt x="1396069" y="1676293"/>
                </a:lnTo>
                <a:lnTo>
                  <a:pt x="1454435" y="1637227"/>
                </a:lnTo>
                <a:lnTo>
                  <a:pt x="1509484" y="1593941"/>
                </a:lnTo>
                <a:lnTo>
                  <a:pt x="1560980" y="1546669"/>
                </a:lnTo>
                <a:lnTo>
                  <a:pt x="1608689" y="1495644"/>
                </a:lnTo>
                <a:lnTo>
                  <a:pt x="1652375" y="1441100"/>
                </a:lnTo>
                <a:lnTo>
                  <a:pt x="1691803" y="1383269"/>
                </a:lnTo>
                <a:lnTo>
                  <a:pt x="1726737" y="1322385"/>
                </a:lnTo>
                <a:lnTo>
                  <a:pt x="1756942" y="1258681"/>
                </a:lnTo>
                <a:lnTo>
                  <a:pt x="1782183" y="1192389"/>
                </a:lnTo>
                <a:lnTo>
                  <a:pt x="1802225" y="1123744"/>
                </a:lnTo>
                <a:lnTo>
                  <a:pt x="1816832" y="1052978"/>
                </a:lnTo>
                <a:lnTo>
                  <a:pt x="1825768" y="980325"/>
                </a:lnTo>
                <a:lnTo>
                  <a:pt x="1828800" y="906017"/>
                </a:lnTo>
                <a:lnTo>
                  <a:pt x="1825768" y="831710"/>
                </a:lnTo>
                <a:lnTo>
                  <a:pt x="1816832" y="759057"/>
                </a:lnTo>
                <a:lnTo>
                  <a:pt x="1802225" y="688291"/>
                </a:lnTo>
                <a:lnTo>
                  <a:pt x="1782183" y="619646"/>
                </a:lnTo>
                <a:lnTo>
                  <a:pt x="1756942" y="553354"/>
                </a:lnTo>
                <a:lnTo>
                  <a:pt x="1726737" y="489650"/>
                </a:lnTo>
                <a:lnTo>
                  <a:pt x="1691803" y="428766"/>
                </a:lnTo>
                <a:lnTo>
                  <a:pt x="1652375" y="370935"/>
                </a:lnTo>
                <a:lnTo>
                  <a:pt x="1608689" y="316391"/>
                </a:lnTo>
                <a:lnTo>
                  <a:pt x="1560980" y="265366"/>
                </a:lnTo>
                <a:lnTo>
                  <a:pt x="1509484" y="218094"/>
                </a:lnTo>
                <a:lnTo>
                  <a:pt x="1454435" y="174808"/>
                </a:lnTo>
                <a:lnTo>
                  <a:pt x="1396069" y="135742"/>
                </a:lnTo>
                <a:lnTo>
                  <a:pt x="1334622" y="101128"/>
                </a:lnTo>
                <a:lnTo>
                  <a:pt x="1270328" y="71199"/>
                </a:lnTo>
                <a:lnTo>
                  <a:pt x="1203423" y="46189"/>
                </a:lnTo>
                <a:lnTo>
                  <a:pt x="1134142" y="26331"/>
                </a:lnTo>
                <a:lnTo>
                  <a:pt x="1062721" y="11858"/>
                </a:lnTo>
                <a:lnTo>
                  <a:pt x="989395" y="3003"/>
                </a:lnTo>
                <a:lnTo>
                  <a:pt x="914400" y="0"/>
                </a:lnTo>
                <a:close/>
              </a:path>
            </a:pathLst>
          </a:custGeom>
          <a:solidFill>
            <a:srgbClr val="C5E0B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47828" y="4882896"/>
            <a:ext cx="1828800" cy="1812036"/>
          </a:xfrm>
          <a:custGeom>
            <a:avLst/>
            <a:gdLst/>
            <a:ahLst/>
            <a:cxnLst/>
            <a:rect l="l" t="t" r="r" b="b"/>
            <a:pathLst>
              <a:path w="1828800" h="1812036">
                <a:moveTo>
                  <a:pt x="0" y="906017"/>
                </a:moveTo>
                <a:lnTo>
                  <a:pt x="3031" y="831710"/>
                </a:lnTo>
                <a:lnTo>
                  <a:pt x="11968" y="759057"/>
                </a:lnTo>
                <a:lnTo>
                  <a:pt x="26575" y="688291"/>
                </a:lnTo>
                <a:lnTo>
                  <a:pt x="46617" y="619646"/>
                </a:lnTo>
                <a:lnTo>
                  <a:pt x="71858" y="553354"/>
                </a:lnTo>
                <a:lnTo>
                  <a:pt x="102064" y="489650"/>
                </a:lnTo>
                <a:lnTo>
                  <a:pt x="136999" y="428766"/>
                </a:lnTo>
                <a:lnTo>
                  <a:pt x="176427" y="370935"/>
                </a:lnTo>
                <a:lnTo>
                  <a:pt x="220114" y="316391"/>
                </a:lnTo>
                <a:lnTo>
                  <a:pt x="267823" y="265366"/>
                </a:lnTo>
                <a:lnTo>
                  <a:pt x="319320" y="218094"/>
                </a:lnTo>
                <a:lnTo>
                  <a:pt x="374369" y="174808"/>
                </a:lnTo>
                <a:lnTo>
                  <a:pt x="432735" y="135742"/>
                </a:lnTo>
                <a:lnTo>
                  <a:pt x="494183" y="101128"/>
                </a:lnTo>
                <a:lnTo>
                  <a:pt x="558476" y="71199"/>
                </a:lnTo>
                <a:lnTo>
                  <a:pt x="625381" y="46189"/>
                </a:lnTo>
                <a:lnTo>
                  <a:pt x="694661" y="26331"/>
                </a:lnTo>
                <a:lnTo>
                  <a:pt x="766081" y="11858"/>
                </a:lnTo>
                <a:lnTo>
                  <a:pt x="839405" y="3003"/>
                </a:lnTo>
                <a:lnTo>
                  <a:pt x="914400" y="0"/>
                </a:lnTo>
                <a:lnTo>
                  <a:pt x="989395" y="3003"/>
                </a:lnTo>
                <a:lnTo>
                  <a:pt x="1062721" y="11858"/>
                </a:lnTo>
                <a:lnTo>
                  <a:pt x="1134142" y="26331"/>
                </a:lnTo>
                <a:lnTo>
                  <a:pt x="1203423" y="46189"/>
                </a:lnTo>
                <a:lnTo>
                  <a:pt x="1270328" y="71199"/>
                </a:lnTo>
                <a:lnTo>
                  <a:pt x="1334622" y="101128"/>
                </a:lnTo>
                <a:lnTo>
                  <a:pt x="1396069" y="135742"/>
                </a:lnTo>
                <a:lnTo>
                  <a:pt x="1454435" y="174808"/>
                </a:lnTo>
                <a:lnTo>
                  <a:pt x="1509484" y="218094"/>
                </a:lnTo>
                <a:lnTo>
                  <a:pt x="1560980" y="265366"/>
                </a:lnTo>
                <a:lnTo>
                  <a:pt x="1608689" y="316391"/>
                </a:lnTo>
                <a:lnTo>
                  <a:pt x="1652375" y="370935"/>
                </a:lnTo>
                <a:lnTo>
                  <a:pt x="1691803" y="428766"/>
                </a:lnTo>
                <a:lnTo>
                  <a:pt x="1726737" y="489650"/>
                </a:lnTo>
                <a:lnTo>
                  <a:pt x="1756942" y="553354"/>
                </a:lnTo>
                <a:lnTo>
                  <a:pt x="1782183" y="619646"/>
                </a:lnTo>
                <a:lnTo>
                  <a:pt x="1802225" y="688291"/>
                </a:lnTo>
                <a:lnTo>
                  <a:pt x="1816832" y="759057"/>
                </a:lnTo>
                <a:lnTo>
                  <a:pt x="1825768" y="831710"/>
                </a:lnTo>
                <a:lnTo>
                  <a:pt x="1828800" y="906017"/>
                </a:lnTo>
                <a:lnTo>
                  <a:pt x="1825768" y="980325"/>
                </a:lnTo>
                <a:lnTo>
                  <a:pt x="1816832" y="1052978"/>
                </a:lnTo>
                <a:lnTo>
                  <a:pt x="1802225" y="1123744"/>
                </a:lnTo>
                <a:lnTo>
                  <a:pt x="1782183" y="1192389"/>
                </a:lnTo>
                <a:lnTo>
                  <a:pt x="1756942" y="1258681"/>
                </a:lnTo>
                <a:lnTo>
                  <a:pt x="1726737" y="1322385"/>
                </a:lnTo>
                <a:lnTo>
                  <a:pt x="1691803" y="1383269"/>
                </a:lnTo>
                <a:lnTo>
                  <a:pt x="1652375" y="1441100"/>
                </a:lnTo>
                <a:lnTo>
                  <a:pt x="1608689" y="1495644"/>
                </a:lnTo>
                <a:lnTo>
                  <a:pt x="1560980" y="1546669"/>
                </a:lnTo>
                <a:lnTo>
                  <a:pt x="1509484" y="1593941"/>
                </a:lnTo>
                <a:lnTo>
                  <a:pt x="1454435" y="1637227"/>
                </a:lnTo>
                <a:lnTo>
                  <a:pt x="1396069" y="1676293"/>
                </a:lnTo>
                <a:lnTo>
                  <a:pt x="1334622" y="1710907"/>
                </a:lnTo>
                <a:lnTo>
                  <a:pt x="1270328" y="1740836"/>
                </a:lnTo>
                <a:lnTo>
                  <a:pt x="1203423" y="1765846"/>
                </a:lnTo>
                <a:lnTo>
                  <a:pt x="1134142" y="1785704"/>
                </a:lnTo>
                <a:lnTo>
                  <a:pt x="1062721" y="1800177"/>
                </a:lnTo>
                <a:lnTo>
                  <a:pt x="989395" y="1809032"/>
                </a:lnTo>
                <a:lnTo>
                  <a:pt x="914400" y="1812035"/>
                </a:lnTo>
                <a:lnTo>
                  <a:pt x="839405" y="1809032"/>
                </a:lnTo>
                <a:lnTo>
                  <a:pt x="766081" y="1800177"/>
                </a:lnTo>
                <a:lnTo>
                  <a:pt x="694661" y="1785704"/>
                </a:lnTo>
                <a:lnTo>
                  <a:pt x="625381" y="1765846"/>
                </a:lnTo>
                <a:lnTo>
                  <a:pt x="558476" y="1740836"/>
                </a:lnTo>
                <a:lnTo>
                  <a:pt x="494183" y="1710907"/>
                </a:lnTo>
                <a:lnTo>
                  <a:pt x="432735" y="1676293"/>
                </a:lnTo>
                <a:lnTo>
                  <a:pt x="374369" y="1637227"/>
                </a:lnTo>
                <a:lnTo>
                  <a:pt x="319320" y="1593941"/>
                </a:lnTo>
                <a:lnTo>
                  <a:pt x="267823" y="1546669"/>
                </a:lnTo>
                <a:lnTo>
                  <a:pt x="220114" y="1495644"/>
                </a:lnTo>
                <a:lnTo>
                  <a:pt x="176427" y="1441100"/>
                </a:lnTo>
                <a:lnTo>
                  <a:pt x="136999" y="1383269"/>
                </a:lnTo>
                <a:lnTo>
                  <a:pt x="102064" y="1322385"/>
                </a:lnTo>
                <a:lnTo>
                  <a:pt x="71858" y="1258681"/>
                </a:lnTo>
                <a:lnTo>
                  <a:pt x="46617" y="1192389"/>
                </a:lnTo>
                <a:lnTo>
                  <a:pt x="26575" y="1123744"/>
                </a:lnTo>
                <a:lnTo>
                  <a:pt x="11968" y="1052978"/>
                </a:lnTo>
                <a:lnTo>
                  <a:pt x="3031" y="980325"/>
                </a:lnTo>
                <a:lnTo>
                  <a:pt x="0" y="906017"/>
                </a:lnTo>
                <a:close/>
              </a:path>
            </a:pathLst>
          </a:custGeom>
          <a:ln w="76200">
            <a:solidFill>
              <a:srgbClr val="42739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197852" y="4296155"/>
            <a:ext cx="1828800" cy="1812036"/>
          </a:xfrm>
          <a:custGeom>
            <a:avLst/>
            <a:gdLst/>
            <a:ahLst/>
            <a:cxnLst/>
            <a:rect l="l" t="t" r="r" b="b"/>
            <a:pathLst>
              <a:path w="1828800" h="1812036">
                <a:moveTo>
                  <a:pt x="914400" y="0"/>
                </a:moveTo>
                <a:lnTo>
                  <a:pt x="839404" y="3003"/>
                </a:lnTo>
                <a:lnTo>
                  <a:pt x="766078" y="11858"/>
                </a:lnTo>
                <a:lnTo>
                  <a:pt x="694657" y="26331"/>
                </a:lnTo>
                <a:lnTo>
                  <a:pt x="625376" y="46189"/>
                </a:lnTo>
                <a:lnTo>
                  <a:pt x="558471" y="71199"/>
                </a:lnTo>
                <a:lnTo>
                  <a:pt x="494177" y="101128"/>
                </a:lnTo>
                <a:lnTo>
                  <a:pt x="432730" y="135742"/>
                </a:lnTo>
                <a:lnTo>
                  <a:pt x="374364" y="174808"/>
                </a:lnTo>
                <a:lnTo>
                  <a:pt x="319315" y="218094"/>
                </a:lnTo>
                <a:lnTo>
                  <a:pt x="267819" y="265366"/>
                </a:lnTo>
                <a:lnTo>
                  <a:pt x="220110" y="316391"/>
                </a:lnTo>
                <a:lnTo>
                  <a:pt x="176424" y="370935"/>
                </a:lnTo>
                <a:lnTo>
                  <a:pt x="136996" y="428766"/>
                </a:lnTo>
                <a:lnTo>
                  <a:pt x="102062" y="489650"/>
                </a:lnTo>
                <a:lnTo>
                  <a:pt x="71857" y="553354"/>
                </a:lnTo>
                <a:lnTo>
                  <a:pt x="46616" y="619646"/>
                </a:lnTo>
                <a:lnTo>
                  <a:pt x="26574" y="688291"/>
                </a:lnTo>
                <a:lnTo>
                  <a:pt x="11967" y="759057"/>
                </a:lnTo>
                <a:lnTo>
                  <a:pt x="3031" y="831710"/>
                </a:lnTo>
                <a:lnTo>
                  <a:pt x="0" y="906018"/>
                </a:lnTo>
                <a:lnTo>
                  <a:pt x="3031" y="980325"/>
                </a:lnTo>
                <a:lnTo>
                  <a:pt x="11967" y="1052978"/>
                </a:lnTo>
                <a:lnTo>
                  <a:pt x="26574" y="1123744"/>
                </a:lnTo>
                <a:lnTo>
                  <a:pt x="46616" y="1192389"/>
                </a:lnTo>
                <a:lnTo>
                  <a:pt x="71857" y="1258681"/>
                </a:lnTo>
                <a:lnTo>
                  <a:pt x="102062" y="1322385"/>
                </a:lnTo>
                <a:lnTo>
                  <a:pt x="136996" y="1383269"/>
                </a:lnTo>
                <a:lnTo>
                  <a:pt x="176424" y="1441100"/>
                </a:lnTo>
                <a:lnTo>
                  <a:pt x="220110" y="1495644"/>
                </a:lnTo>
                <a:lnTo>
                  <a:pt x="267819" y="1546669"/>
                </a:lnTo>
                <a:lnTo>
                  <a:pt x="319315" y="1593941"/>
                </a:lnTo>
                <a:lnTo>
                  <a:pt x="374364" y="1637227"/>
                </a:lnTo>
                <a:lnTo>
                  <a:pt x="432730" y="1676293"/>
                </a:lnTo>
                <a:lnTo>
                  <a:pt x="494177" y="1710907"/>
                </a:lnTo>
                <a:lnTo>
                  <a:pt x="558471" y="1740836"/>
                </a:lnTo>
                <a:lnTo>
                  <a:pt x="625376" y="1765846"/>
                </a:lnTo>
                <a:lnTo>
                  <a:pt x="694657" y="1785704"/>
                </a:lnTo>
                <a:lnTo>
                  <a:pt x="766078" y="1800177"/>
                </a:lnTo>
                <a:lnTo>
                  <a:pt x="839404" y="1809032"/>
                </a:lnTo>
                <a:lnTo>
                  <a:pt x="914400" y="1812036"/>
                </a:lnTo>
                <a:lnTo>
                  <a:pt x="989395" y="1809032"/>
                </a:lnTo>
                <a:lnTo>
                  <a:pt x="1062721" y="1800177"/>
                </a:lnTo>
                <a:lnTo>
                  <a:pt x="1134142" y="1785704"/>
                </a:lnTo>
                <a:lnTo>
                  <a:pt x="1203423" y="1765846"/>
                </a:lnTo>
                <a:lnTo>
                  <a:pt x="1270328" y="1740836"/>
                </a:lnTo>
                <a:lnTo>
                  <a:pt x="1334622" y="1710907"/>
                </a:lnTo>
                <a:lnTo>
                  <a:pt x="1396069" y="1676293"/>
                </a:lnTo>
                <a:lnTo>
                  <a:pt x="1454435" y="1637227"/>
                </a:lnTo>
                <a:lnTo>
                  <a:pt x="1509484" y="1593941"/>
                </a:lnTo>
                <a:lnTo>
                  <a:pt x="1560980" y="1546669"/>
                </a:lnTo>
                <a:lnTo>
                  <a:pt x="1608689" y="1495644"/>
                </a:lnTo>
                <a:lnTo>
                  <a:pt x="1652375" y="1441100"/>
                </a:lnTo>
                <a:lnTo>
                  <a:pt x="1691803" y="1383269"/>
                </a:lnTo>
                <a:lnTo>
                  <a:pt x="1726737" y="1322385"/>
                </a:lnTo>
                <a:lnTo>
                  <a:pt x="1756942" y="1258681"/>
                </a:lnTo>
                <a:lnTo>
                  <a:pt x="1782183" y="1192389"/>
                </a:lnTo>
                <a:lnTo>
                  <a:pt x="1802225" y="1123744"/>
                </a:lnTo>
                <a:lnTo>
                  <a:pt x="1816832" y="1052978"/>
                </a:lnTo>
                <a:lnTo>
                  <a:pt x="1825768" y="980325"/>
                </a:lnTo>
                <a:lnTo>
                  <a:pt x="1828800" y="906018"/>
                </a:lnTo>
                <a:lnTo>
                  <a:pt x="1825768" y="831710"/>
                </a:lnTo>
                <a:lnTo>
                  <a:pt x="1816832" y="759057"/>
                </a:lnTo>
                <a:lnTo>
                  <a:pt x="1802225" y="688291"/>
                </a:lnTo>
                <a:lnTo>
                  <a:pt x="1782183" y="619646"/>
                </a:lnTo>
                <a:lnTo>
                  <a:pt x="1756942" y="553354"/>
                </a:lnTo>
                <a:lnTo>
                  <a:pt x="1726737" y="489650"/>
                </a:lnTo>
                <a:lnTo>
                  <a:pt x="1691803" y="428766"/>
                </a:lnTo>
                <a:lnTo>
                  <a:pt x="1652375" y="370935"/>
                </a:lnTo>
                <a:lnTo>
                  <a:pt x="1608689" y="316391"/>
                </a:lnTo>
                <a:lnTo>
                  <a:pt x="1560980" y="265366"/>
                </a:lnTo>
                <a:lnTo>
                  <a:pt x="1509484" y="218094"/>
                </a:lnTo>
                <a:lnTo>
                  <a:pt x="1454435" y="174808"/>
                </a:lnTo>
                <a:lnTo>
                  <a:pt x="1396069" y="135742"/>
                </a:lnTo>
                <a:lnTo>
                  <a:pt x="1334622" y="101128"/>
                </a:lnTo>
                <a:lnTo>
                  <a:pt x="1270328" y="71199"/>
                </a:lnTo>
                <a:lnTo>
                  <a:pt x="1203423" y="46189"/>
                </a:lnTo>
                <a:lnTo>
                  <a:pt x="1134142" y="26331"/>
                </a:lnTo>
                <a:lnTo>
                  <a:pt x="1062721" y="11858"/>
                </a:lnTo>
                <a:lnTo>
                  <a:pt x="989395" y="3003"/>
                </a:lnTo>
                <a:lnTo>
                  <a:pt x="914400" y="0"/>
                </a:lnTo>
                <a:close/>
              </a:path>
            </a:pathLst>
          </a:custGeom>
          <a:solidFill>
            <a:srgbClr val="C5E0B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197852" y="4296155"/>
            <a:ext cx="1828800" cy="1812036"/>
          </a:xfrm>
          <a:custGeom>
            <a:avLst/>
            <a:gdLst/>
            <a:ahLst/>
            <a:cxnLst/>
            <a:rect l="l" t="t" r="r" b="b"/>
            <a:pathLst>
              <a:path w="1828800" h="1812036">
                <a:moveTo>
                  <a:pt x="0" y="906018"/>
                </a:moveTo>
                <a:lnTo>
                  <a:pt x="3031" y="831710"/>
                </a:lnTo>
                <a:lnTo>
                  <a:pt x="11967" y="759057"/>
                </a:lnTo>
                <a:lnTo>
                  <a:pt x="26574" y="688291"/>
                </a:lnTo>
                <a:lnTo>
                  <a:pt x="46616" y="619646"/>
                </a:lnTo>
                <a:lnTo>
                  <a:pt x="71857" y="553354"/>
                </a:lnTo>
                <a:lnTo>
                  <a:pt x="102062" y="489650"/>
                </a:lnTo>
                <a:lnTo>
                  <a:pt x="136996" y="428766"/>
                </a:lnTo>
                <a:lnTo>
                  <a:pt x="176424" y="370935"/>
                </a:lnTo>
                <a:lnTo>
                  <a:pt x="220110" y="316391"/>
                </a:lnTo>
                <a:lnTo>
                  <a:pt x="267819" y="265366"/>
                </a:lnTo>
                <a:lnTo>
                  <a:pt x="319315" y="218094"/>
                </a:lnTo>
                <a:lnTo>
                  <a:pt x="374364" y="174808"/>
                </a:lnTo>
                <a:lnTo>
                  <a:pt x="432730" y="135742"/>
                </a:lnTo>
                <a:lnTo>
                  <a:pt x="494177" y="101128"/>
                </a:lnTo>
                <a:lnTo>
                  <a:pt x="558471" y="71199"/>
                </a:lnTo>
                <a:lnTo>
                  <a:pt x="625376" y="46189"/>
                </a:lnTo>
                <a:lnTo>
                  <a:pt x="694657" y="26331"/>
                </a:lnTo>
                <a:lnTo>
                  <a:pt x="766078" y="11858"/>
                </a:lnTo>
                <a:lnTo>
                  <a:pt x="839404" y="3003"/>
                </a:lnTo>
                <a:lnTo>
                  <a:pt x="914400" y="0"/>
                </a:lnTo>
                <a:lnTo>
                  <a:pt x="989395" y="3003"/>
                </a:lnTo>
                <a:lnTo>
                  <a:pt x="1062721" y="11858"/>
                </a:lnTo>
                <a:lnTo>
                  <a:pt x="1134142" y="26331"/>
                </a:lnTo>
                <a:lnTo>
                  <a:pt x="1203423" y="46189"/>
                </a:lnTo>
                <a:lnTo>
                  <a:pt x="1270328" y="71199"/>
                </a:lnTo>
                <a:lnTo>
                  <a:pt x="1334622" y="101128"/>
                </a:lnTo>
                <a:lnTo>
                  <a:pt x="1396069" y="135742"/>
                </a:lnTo>
                <a:lnTo>
                  <a:pt x="1454435" y="174808"/>
                </a:lnTo>
                <a:lnTo>
                  <a:pt x="1509484" y="218094"/>
                </a:lnTo>
                <a:lnTo>
                  <a:pt x="1560980" y="265366"/>
                </a:lnTo>
                <a:lnTo>
                  <a:pt x="1608689" y="316391"/>
                </a:lnTo>
                <a:lnTo>
                  <a:pt x="1652375" y="370935"/>
                </a:lnTo>
                <a:lnTo>
                  <a:pt x="1691803" y="428766"/>
                </a:lnTo>
                <a:lnTo>
                  <a:pt x="1726737" y="489650"/>
                </a:lnTo>
                <a:lnTo>
                  <a:pt x="1756942" y="553354"/>
                </a:lnTo>
                <a:lnTo>
                  <a:pt x="1782183" y="619646"/>
                </a:lnTo>
                <a:lnTo>
                  <a:pt x="1802225" y="688291"/>
                </a:lnTo>
                <a:lnTo>
                  <a:pt x="1816832" y="759057"/>
                </a:lnTo>
                <a:lnTo>
                  <a:pt x="1825768" y="831710"/>
                </a:lnTo>
                <a:lnTo>
                  <a:pt x="1828800" y="906018"/>
                </a:lnTo>
                <a:lnTo>
                  <a:pt x="1825768" y="980325"/>
                </a:lnTo>
                <a:lnTo>
                  <a:pt x="1816832" y="1052978"/>
                </a:lnTo>
                <a:lnTo>
                  <a:pt x="1802225" y="1123744"/>
                </a:lnTo>
                <a:lnTo>
                  <a:pt x="1782183" y="1192389"/>
                </a:lnTo>
                <a:lnTo>
                  <a:pt x="1756942" y="1258681"/>
                </a:lnTo>
                <a:lnTo>
                  <a:pt x="1726737" y="1322385"/>
                </a:lnTo>
                <a:lnTo>
                  <a:pt x="1691803" y="1383269"/>
                </a:lnTo>
                <a:lnTo>
                  <a:pt x="1652375" y="1441100"/>
                </a:lnTo>
                <a:lnTo>
                  <a:pt x="1608689" y="1495644"/>
                </a:lnTo>
                <a:lnTo>
                  <a:pt x="1560980" y="1546669"/>
                </a:lnTo>
                <a:lnTo>
                  <a:pt x="1509484" y="1593941"/>
                </a:lnTo>
                <a:lnTo>
                  <a:pt x="1454435" y="1637227"/>
                </a:lnTo>
                <a:lnTo>
                  <a:pt x="1396069" y="1676293"/>
                </a:lnTo>
                <a:lnTo>
                  <a:pt x="1334622" y="1710907"/>
                </a:lnTo>
                <a:lnTo>
                  <a:pt x="1270328" y="1740836"/>
                </a:lnTo>
                <a:lnTo>
                  <a:pt x="1203423" y="1765846"/>
                </a:lnTo>
                <a:lnTo>
                  <a:pt x="1134142" y="1785704"/>
                </a:lnTo>
                <a:lnTo>
                  <a:pt x="1062721" y="1800177"/>
                </a:lnTo>
                <a:lnTo>
                  <a:pt x="989395" y="1809032"/>
                </a:lnTo>
                <a:lnTo>
                  <a:pt x="914400" y="1812036"/>
                </a:lnTo>
                <a:lnTo>
                  <a:pt x="839404" y="1809032"/>
                </a:lnTo>
                <a:lnTo>
                  <a:pt x="766078" y="1800177"/>
                </a:lnTo>
                <a:lnTo>
                  <a:pt x="694657" y="1785704"/>
                </a:lnTo>
                <a:lnTo>
                  <a:pt x="625376" y="1765846"/>
                </a:lnTo>
                <a:lnTo>
                  <a:pt x="558471" y="1740836"/>
                </a:lnTo>
                <a:lnTo>
                  <a:pt x="494177" y="1710907"/>
                </a:lnTo>
                <a:lnTo>
                  <a:pt x="432730" y="1676293"/>
                </a:lnTo>
                <a:lnTo>
                  <a:pt x="374364" y="1637227"/>
                </a:lnTo>
                <a:lnTo>
                  <a:pt x="319315" y="1593941"/>
                </a:lnTo>
                <a:lnTo>
                  <a:pt x="267819" y="1546669"/>
                </a:lnTo>
                <a:lnTo>
                  <a:pt x="220110" y="1495644"/>
                </a:lnTo>
                <a:lnTo>
                  <a:pt x="176424" y="1441100"/>
                </a:lnTo>
                <a:lnTo>
                  <a:pt x="136996" y="1383269"/>
                </a:lnTo>
                <a:lnTo>
                  <a:pt x="102062" y="1322385"/>
                </a:lnTo>
                <a:lnTo>
                  <a:pt x="71857" y="1258681"/>
                </a:lnTo>
                <a:lnTo>
                  <a:pt x="46616" y="1192389"/>
                </a:lnTo>
                <a:lnTo>
                  <a:pt x="26574" y="1123744"/>
                </a:lnTo>
                <a:lnTo>
                  <a:pt x="11967" y="1052978"/>
                </a:lnTo>
                <a:lnTo>
                  <a:pt x="3031" y="980325"/>
                </a:lnTo>
                <a:lnTo>
                  <a:pt x="0" y="906018"/>
                </a:lnTo>
                <a:close/>
              </a:path>
            </a:pathLst>
          </a:custGeom>
          <a:ln w="76200">
            <a:solidFill>
              <a:srgbClr val="42739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448050" y="1722120"/>
            <a:ext cx="1581150" cy="1565909"/>
          </a:xfrm>
          <a:custGeom>
            <a:avLst/>
            <a:gdLst/>
            <a:ahLst/>
            <a:cxnLst/>
            <a:rect l="l" t="t" r="r" b="b"/>
            <a:pathLst>
              <a:path w="1581150" h="1565909">
                <a:moveTo>
                  <a:pt x="790575" y="0"/>
                </a:moveTo>
                <a:lnTo>
                  <a:pt x="725735" y="2595"/>
                </a:lnTo>
                <a:lnTo>
                  <a:pt x="662338" y="10247"/>
                </a:lnTo>
                <a:lnTo>
                  <a:pt x="600589" y="22755"/>
                </a:lnTo>
                <a:lnTo>
                  <a:pt x="540690" y="39915"/>
                </a:lnTo>
                <a:lnTo>
                  <a:pt x="482846" y="61529"/>
                </a:lnTo>
                <a:lnTo>
                  <a:pt x="427258" y="87392"/>
                </a:lnTo>
                <a:lnTo>
                  <a:pt x="374132" y="117305"/>
                </a:lnTo>
                <a:lnTo>
                  <a:pt x="323670" y="151066"/>
                </a:lnTo>
                <a:lnTo>
                  <a:pt x="276075" y="188472"/>
                </a:lnTo>
                <a:lnTo>
                  <a:pt x="231552" y="229323"/>
                </a:lnTo>
                <a:lnTo>
                  <a:pt x="190304" y="273418"/>
                </a:lnTo>
                <a:lnTo>
                  <a:pt x="152534" y="320553"/>
                </a:lnTo>
                <a:lnTo>
                  <a:pt x="118445" y="370529"/>
                </a:lnTo>
                <a:lnTo>
                  <a:pt x="88241" y="423144"/>
                </a:lnTo>
                <a:lnTo>
                  <a:pt x="62126" y="478195"/>
                </a:lnTo>
                <a:lnTo>
                  <a:pt x="40303" y="535482"/>
                </a:lnTo>
                <a:lnTo>
                  <a:pt x="22976" y="594803"/>
                </a:lnTo>
                <a:lnTo>
                  <a:pt x="10347" y="655956"/>
                </a:lnTo>
                <a:lnTo>
                  <a:pt x="2620" y="718741"/>
                </a:lnTo>
                <a:lnTo>
                  <a:pt x="0" y="782954"/>
                </a:lnTo>
                <a:lnTo>
                  <a:pt x="2620" y="847168"/>
                </a:lnTo>
                <a:lnTo>
                  <a:pt x="10347" y="909953"/>
                </a:lnTo>
                <a:lnTo>
                  <a:pt x="22976" y="971106"/>
                </a:lnTo>
                <a:lnTo>
                  <a:pt x="40303" y="1030427"/>
                </a:lnTo>
                <a:lnTo>
                  <a:pt x="62126" y="1087714"/>
                </a:lnTo>
                <a:lnTo>
                  <a:pt x="88241" y="1142765"/>
                </a:lnTo>
                <a:lnTo>
                  <a:pt x="118445" y="1195380"/>
                </a:lnTo>
                <a:lnTo>
                  <a:pt x="152534" y="1245356"/>
                </a:lnTo>
                <a:lnTo>
                  <a:pt x="190304" y="1292491"/>
                </a:lnTo>
                <a:lnTo>
                  <a:pt x="231552" y="1336586"/>
                </a:lnTo>
                <a:lnTo>
                  <a:pt x="276075" y="1377437"/>
                </a:lnTo>
                <a:lnTo>
                  <a:pt x="323670" y="1414843"/>
                </a:lnTo>
                <a:lnTo>
                  <a:pt x="374132" y="1448604"/>
                </a:lnTo>
                <a:lnTo>
                  <a:pt x="427258" y="1478517"/>
                </a:lnTo>
                <a:lnTo>
                  <a:pt x="482846" y="1504380"/>
                </a:lnTo>
                <a:lnTo>
                  <a:pt x="540690" y="1525994"/>
                </a:lnTo>
                <a:lnTo>
                  <a:pt x="600589" y="1543154"/>
                </a:lnTo>
                <a:lnTo>
                  <a:pt x="662338" y="1555662"/>
                </a:lnTo>
                <a:lnTo>
                  <a:pt x="725735" y="1563314"/>
                </a:lnTo>
                <a:lnTo>
                  <a:pt x="790575" y="1565909"/>
                </a:lnTo>
                <a:lnTo>
                  <a:pt x="855414" y="1563314"/>
                </a:lnTo>
                <a:lnTo>
                  <a:pt x="918811" y="1555662"/>
                </a:lnTo>
                <a:lnTo>
                  <a:pt x="980560" y="1543154"/>
                </a:lnTo>
                <a:lnTo>
                  <a:pt x="1040459" y="1525994"/>
                </a:lnTo>
                <a:lnTo>
                  <a:pt x="1098303" y="1504380"/>
                </a:lnTo>
                <a:lnTo>
                  <a:pt x="1153891" y="1478517"/>
                </a:lnTo>
                <a:lnTo>
                  <a:pt x="1207017" y="1448604"/>
                </a:lnTo>
                <a:lnTo>
                  <a:pt x="1257479" y="1414843"/>
                </a:lnTo>
                <a:lnTo>
                  <a:pt x="1305074" y="1377437"/>
                </a:lnTo>
                <a:lnTo>
                  <a:pt x="1349597" y="1336586"/>
                </a:lnTo>
                <a:lnTo>
                  <a:pt x="1390845" y="1292491"/>
                </a:lnTo>
                <a:lnTo>
                  <a:pt x="1428615" y="1245356"/>
                </a:lnTo>
                <a:lnTo>
                  <a:pt x="1462704" y="1195380"/>
                </a:lnTo>
                <a:lnTo>
                  <a:pt x="1492908" y="1142765"/>
                </a:lnTo>
                <a:lnTo>
                  <a:pt x="1519023" y="1087714"/>
                </a:lnTo>
                <a:lnTo>
                  <a:pt x="1540846" y="1030427"/>
                </a:lnTo>
                <a:lnTo>
                  <a:pt x="1558173" y="971106"/>
                </a:lnTo>
                <a:lnTo>
                  <a:pt x="1570802" y="909953"/>
                </a:lnTo>
                <a:lnTo>
                  <a:pt x="1578529" y="847168"/>
                </a:lnTo>
                <a:lnTo>
                  <a:pt x="1581150" y="782954"/>
                </a:lnTo>
                <a:lnTo>
                  <a:pt x="1578529" y="718741"/>
                </a:lnTo>
                <a:lnTo>
                  <a:pt x="1570802" y="655956"/>
                </a:lnTo>
                <a:lnTo>
                  <a:pt x="1558173" y="594803"/>
                </a:lnTo>
                <a:lnTo>
                  <a:pt x="1540846" y="535482"/>
                </a:lnTo>
                <a:lnTo>
                  <a:pt x="1519023" y="478195"/>
                </a:lnTo>
                <a:lnTo>
                  <a:pt x="1492908" y="423144"/>
                </a:lnTo>
                <a:lnTo>
                  <a:pt x="1462704" y="370529"/>
                </a:lnTo>
                <a:lnTo>
                  <a:pt x="1428615" y="320553"/>
                </a:lnTo>
                <a:lnTo>
                  <a:pt x="1390845" y="273418"/>
                </a:lnTo>
                <a:lnTo>
                  <a:pt x="1349597" y="229323"/>
                </a:lnTo>
                <a:lnTo>
                  <a:pt x="1305074" y="188472"/>
                </a:lnTo>
                <a:lnTo>
                  <a:pt x="1257479" y="151066"/>
                </a:lnTo>
                <a:lnTo>
                  <a:pt x="1207017" y="117305"/>
                </a:lnTo>
                <a:lnTo>
                  <a:pt x="1153891" y="87392"/>
                </a:lnTo>
                <a:lnTo>
                  <a:pt x="1098303" y="61529"/>
                </a:lnTo>
                <a:lnTo>
                  <a:pt x="1040459" y="39915"/>
                </a:lnTo>
                <a:lnTo>
                  <a:pt x="980560" y="22755"/>
                </a:lnTo>
                <a:lnTo>
                  <a:pt x="918811" y="10247"/>
                </a:lnTo>
                <a:lnTo>
                  <a:pt x="855414" y="2595"/>
                </a:lnTo>
                <a:lnTo>
                  <a:pt x="790575" y="0"/>
                </a:lnTo>
                <a:close/>
              </a:path>
            </a:pathLst>
          </a:custGeom>
          <a:solidFill>
            <a:srgbClr val="C5E0B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448050" y="1722118"/>
            <a:ext cx="1581150" cy="1565909"/>
          </a:xfrm>
          <a:custGeom>
            <a:avLst/>
            <a:gdLst/>
            <a:ahLst/>
            <a:cxnLst/>
            <a:rect l="l" t="t" r="r" b="b"/>
            <a:pathLst>
              <a:path w="1581150" h="1565909">
                <a:moveTo>
                  <a:pt x="0" y="782954"/>
                </a:moveTo>
                <a:lnTo>
                  <a:pt x="2620" y="718741"/>
                </a:lnTo>
                <a:lnTo>
                  <a:pt x="10347" y="655956"/>
                </a:lnTo>
                <a:lnTo>
                  <a:pt x="22976" y="594803"/>
                </a:lnTo>
                <a:lnTo>
                  <a:pt x="40303" y="535482"/>
                </a:lnTo>
                <a:lnTo>
                  <a:pt x="62126" y="478195"/>
                </a:lnTo>
                <a:lnTo>
                  <a:pt x="88241" y="423144"/>
                </a:lnTo>
                <a:lnTo>
                  <a:pt x="118445" y="370529"/>
                </a:lnTo>
                <a:lnTo>
                  <a:pt x="152534" y="320553"/>
                </a:lnTo>
                <a:lnTo>
                  <a:pt x="190304" y="273418"/>
                </a:lnTo>
                <a:lnTo>
                  <a:pt x="231552" y="229323"/>
                </a:lnTo>
                <a:lnTo>
                  <a:pt x="276075" y="188472"/>
                </a:lnTo>
                <a:lnTo>
                  <a:pt x="323670" y="151066"/>
                </a:lnTo>
                <a:lnTo>
                  <a:pt x="374132" y="117305"/>
                </a:lnTo>
                <a:lnTo>
                  <a:pt x="427258" y="87392"/>
                </a:lnTo>
                <a:lnTo>
                  <a:pt x="482846" y="61529"/>
                </a:lnTo>
                <a:lnTo>
                  <a:pt x="540690" y="39915"/>
                </a:lnTo>
                <a:lnTo>
                  <a:pt x="600589" y="22755"/>
                </a:lnTo>
                <a:lnTo>
                  <a:pt x="662338" y="10247"/>
                </a:lnTo>
                <a:lnTo>
                  <a:pt x="725735" y="2595"/>
                </a:lnTo>
                <a:lnTo>
                  <a:pt x="790575" y="0"/>
                </a:lnTo>
                <a:lnTo>
                  <a:pt x="855414" y="2595"/>
                </a:lnTo>
                <a:lnTo>
                  <a:pt x="918811" y="10247"/>
                </a:lnTo>
                <a:lnTo>
                  <a:pt x="980560" y="22755"/>
                </a:lnTo>
                <a:lnTo>
                  <a:pt x="1040459" y="39915"/>
                </a:lnTo>
                <a:lnTo>
                  <a:pt x="1098303" y="61529"/>
                </a:lnTo>
                <a:lnTo>
                  <a:pt x="1153891" y="87392"/>
                </a:lnTo>
                <a:lnTo>
                  <a:pt x="1207017" y="117305"/>
                </a:lnTo>
                <a:lnTo>
                  <a:pt x="1257479" y="151066"/>
                </a:lnTo>
                <a:lnTo>
                  <a:pt x="1305074" y="188472"/>
                </a:lnTo>
                <a:lnTo>
                  <a:pt x="1349597" y="229323"/>
                </a:lnTo>
                <a:lnTo>
                  <a:pt x="1390845" y="273418"/>
                </a:lnTo>
                <a:lnTo>
                  <a:pt x="1428615" y="320553"/>
                </a:lnTo>
                <a:lnTo>
                  <a:pt x="1462704" y="370529"/>
                </a:lnTo>
                <a:lnTo>
                  <a:pt x="1492908" y="423144"/>
                </a:lnTo>
                <a:lnTo>
                  <a:pt x="1519023" y="478195"/>
                </a:lnTo>
                <a:lnTo>
                  <a:pt x="1540846" y="535482"/>
                </a:lnTo>
                <a:lnTo>
                  <a:pt x="1558173" y="594803"/>
                </a:lnTo>
                <a:lnTo>
                  <a:pt x="1570802" y="655956"/>
                </a:lnTo>
                <a:lnTo>
                  <a:pt x="1578529" y="718741"/>
                </a:lnTo>
                <a:lnTo>
                  <a:pt x="1581150" y="782954"/>
                </a:lnTo>
                <a:lnTo>
                  <a:pt x="1578529" y="847168"/>
                </a:lnTo>
                <a:lnTo>
                  <a:pt x="1570802" y="909953"/>
                </a:lnTo>
                <a:lnTo>
                  <a:pt x="1558173" y="971106"/>
                </a:lnTo>
                <a:lnTo>
                  <a:pt x="1540846" y="1030427"/>
                </a:lnTo>
                <a:lnTo>
                  <a:pt x="1519023" y="1087714"/>
                </a:lnTo>
                <a:lnTo>
                  <a:pt x="1492908" y="1142765"/>
                </a:lnTo>
                <a:lnTo>
                  <a:pt x="1462704" y="1195380"/>
                </a:lnTo>
                <a:lnTo>
                  <a:pt x="1428615" y="1245356"/>
                </a:lnTo>
                <a:lnTo>
                  <a:pt x="1390845" y="1292491"/>
                </a:lnTo>
                <a:lnTo>
                  <a:pt x="1349597" y="1336586"/>
                </a:lnTo>
                <a:lnTo>
                  <a:pt x="1305074" y="1377437"/>
                </a:lnTo>
                <a:lnTo>
                  <a:pt x="1257479" y="1414843"/>
                </a:lnTo>
                <a:lnTo>
                  <a:pt x="1207017" y="1448604"/>
                </a:lnTo>
                <a:lnTo>
                  <a:pt x="1153891" y="1478517"/>
                </a:lnTo>
                <a:lnTo>
                  <a:pt x="1098303" y="1504380"/>
                </a:lnTo>
                <a:lnTo>
                  <a:pt x="1040459" y="1525994"/>
                </a:lnTo>
                <a:lnTo>
                  <a:pt x="980560" y="1543154"/>
                </a:lnTo>
                <a:lnTo>
                  <a:pt x="918811" y="1555662"/>
                </a:lnTo>
                <a:lnTo>
                  <a:pt x="855414" y="1563314"/>
                </a:lnTo>
                <a:lnTo>
                  <a:pt x="790575" y="1565909"/>
                </a:lnTo>
                <a:lnTo>
                  <a:pt x="725735" y="1563314"/>
                </a:lnTo>
                <a:lnTo>
                  <a:pt x="662338" y="1555662"/>
                </a:lnTo>
                <a:lnTo>
                  <a:pt x="600589" y="1543154"/>
                </a:lnTo>
                <a:lnTo>
                  <a:pt x="540690" y="1525994"/>
                </a:lnTo>
                <a:lnTo>
                  <a:pt x="482846" y="1504380"/>
                </a:lnTo>
                <a:lnTo>
                  <a:pt x="427258" y="1478517"/>
                </a:lnTo>
                <a:lnTo>
                  <a:pt x="374132" y="1448604"/>
                </a:lnTo>
                <a:lnTo>
                  <a:pt x="323670" y="1414843"/>
                </a:lnTo>
                <a:lnTo>
                  <a:pt x="276075" y="1377437"/>
                </a:lnTo>
                <a:lnTo>
                  <a:pt x="231552" y="1336586"/>
                </a:lnTo>
                <a:lnTo>
                  <a:pt x="190304" y="1292491"/>
                </a:lnTo>
                <a:lnTo>
                  <a:pt x="152534" y="1245356"/>
                </a:lnTo>
                <a:lnTo>
                  <a:pt x="118445" y="1195380"/>
                </a:lnTo>
                <a:lnTo>
                  <a:pt x="88241" y="1142765"/>
                </a:lnTo>
                <a:lnTo>
                  <a:pt x="62126" y="1087714"/>
                </a:lnTo>
                <a:lnTo>
                  <a:pt x="40303" y="1030427"/>
                </a:lnTo>
                <a:lnTo>
                  <a:pt x="22976" y="971106"/>
                </a:lnTo>
                <a:lnTo>
                  <a:pt x="10347" y="909953"/>
                </a:lnTo>
                <a:lnTo>
                  <a:pt x="2620" y="847168"/>
                </a:lnTo>
                <a:lnTo>
                  <a:pt x="0" y="782954"/>
                </a:lnTo>
                <a:close/>
              </a:path>
            </a:pathLst>
          </a:custGeom>
          <a:ln w="76200">
            <a:solidFill>
              <a:srgbClr val="42739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420623" y="1690877"/>
            <a:ext cx="1612391" cy="1597152"/>
          </a:xfrm>
          <a:custGeom>
            <a:avLst/>
            <a:gdLst/>
            <a:ahLst/>
            <a:cxnLst/>
            <a:rect l="l" t="t" r="r" b="b"/>
            <a:pathLst>
              <a:path w="1612391" h="1597152">
                <a:moveTo>
                  <a:pt x="806196" y="0"/>
                </a:moveTo>
                <a:lnTo>
                  <a:pt x="740075" y="2647"/>
                </a:lnTo>
                <a:lnTo>
                  <a:pt x="675426" y="10451"/>
                </a:lnTo>
                <a:lnTo>
                  <a:pt x="612457" y="23208"/>
                </a:lnTo>
                <a:lnTo>
                  <a:pt x="551375" y="40711"/>
                </a:lnTo>
                <a:lnTo>
                  <a:pt x="492388" y="62755"/>
                </a:lnTo>
                <a:lnTo>
                  <a:pt x="435702" y="89134"/>
                </a:lnTo>
                <a:lnTo>
                  <a:pt x="381526" y="119644"/>
                </a:lnTo>
                <a:lnTo>
                  <a:pt x="330067" y="154077"/>
                </a:lnTo>
                <a:lnTo>
                  <a:pt x="281532" y="192230"/>
                </a:lnTo>
                <a:lnTo>
                  <a:pt x="236129" y="233895"/>
                </a:lnTo>
                <a:lnTo>
                  <a:pt x="194065" y="278869"/>
                </a:lnTo>
                <a:lnTo>
                  <a:pt x="155549" y="326945"/>
                </a:lnTo>
                <a:lnTo>
                  <a:pt x="120786" y="377918"/>
                </a:lnTo>
                <a:lnTo>
                  <a:pt x="89986" y="431582"/>
                </a:lnTo>
                <a:lnTo>
                  <a:pt x="63354" y="487732"/>
                </a:lnTo>
                <a:lnTo>
                  <a:pt x="41100" y="546162"/>
                </a:lnTo>
                <a:lnTo>
                  <a:pt x="23430" y="606667"/>
                </a:lnTo>
                <a:lnTo>
                  <a:pt x="10551" y="669041"/>
                </a:lnTo>
                <a:lnTo>
                  <a:pt x="2672" y="733079"/>
                </a:lnTo>
                <a:lnTo>
                  <a:pt x="0" y="798576"/>
                </a:lnTo>
                <a:lnTo>
                  <a:pt x="2672" y="864072"/>
                </a:lnTo>
                <a:lnTo>
                  <a:pt x="10551" y="928110"/>
                </a:lnTo>
                <a:lnTo>
                  <a:pt x="23430" y="990484"/>
                </a:lnTo>
                <a:lnTo>
                  <a:pt x="41100" y="1050989"/>
                </a:lnTo>
                <a:lnTo>
                  <a:pt x="63354" y="1109419"/>
                </a:lnTo>
                <a:lnTo>
                  <a:pt x="89986" y="1165569"/>
                </a:lnTo>
                <a:lnTo>
                  <a:pt x="120786" y="1219233"/>
                </a:lnTo>
                <a:lnTo>
                  <a:pt x="155549" y="1270206"/>
                </a:lnTo>
                <a:lnTo>
                  <a:pt x="194065" y="1318282"/>
                </a:lnTo>
                <a:lnTo>
                  <a:pt x="236129" y="1363256"/>
                </a:lnTo>
                <a:lnTo>
                  <a:pt x="281532" y="1404921"/>
                </a:lnTo>
                <a:lnTo>
                  <a:pt x="330067" y="1443074"/>
                </a:lnTo>
                <a:lnTo>
                  <a:pt x="381526" y="1477507"/>
                </a:lnTo>
                <a:lnTo>
                  <a:pt x="435702" y="1508017"/>
                </a:lnTo>
                <a:lnTo>
                  <a:pt x="492388" y="1534396"/>
                </a:lnTo>
                <a:lnTo>
                  <a:pt x="551375" y="1556440"/>
                </a:lnTo>
                <a:lnTo>
                  <a:pt x="612457" y="1573943"/>
                </a:lnTo>
                <a:lnTo>
                  <a:pt x="675426" y="1586700"/>
                </a:lnTo>
                <a:lnTo>
                  <a:pt x="740075" y="1594504"/>
                </a:lnTo>
                <a:lnTo>
                  <a:pt x="806196" y="1597152"/>
                </a:lnTo>
                <a:lnTo>
                  <a:pt x="872316" y="1594504"/>
                </a:lnTo>
                <a:lnTo>
                  <a:pt x="936965" y="1586700"/>
                </a:lnTo>
                <a:lnTo>
                  <a:pt x="999934" y="1573943"/>
                </a:lnTo>
                <a:lnTo>
                  <a:pt x="1061016" y="1556440"/>
                </a:lnTo>
                <a:lnTo>
                  <a:pt x="1120003" y="1534396"/>
                </a:lnTo>
                <a:lnTo>
                  <a:pt x="1176689" y="1508017"/>
                </a:lnTo>
                <a:lnTo>
                  <a:pt x="1230865" y="1477507"/>
                </a:lnTo>
                <a:lnTo>
                  <a:pt x="1282324" y="1443074"/>
                </a:lnTo>
                <a:lnTo>
                  <a:pt x="1330859" y="1404921"/>
                </a:lnTo>
                <a:lnTo>
                  <a:pt x="1376262" y="1363256"/>
                </a:lnTo>
                <a:lnTo>
                  <a:pt x="1418326" y="1318282"/>
                </a:lnTo>
                <a:lnTo>
                  <a:pt x="1456842" y="1270206"/>
                </a:lnTo>
                <a:lnTo>
                  <a:pt x="1491605" y="1219233"/>
                </a:lnTo>
                <a:lnTo>
                  <a:pt x="1522405" y="1165569"/>
                </a:lnTo>
                <a:lnTo>
                  <a:pt x="1549037" y="1109419"/>
                </a:lnTo>
                <a:lnTo>
                  <a:pt x="1571291" y="1050989"/>
                </a:lnTo>
                <a:lnTo>
                  <a:pt x="1588961" y="990484"/>
                </a:lnTo>
                <a:lnTo>
                  <a:pt x="1601840" y="928110"/>
                </a:lnTo>
                <a:lnTo>
                  <a:pt x="1609719" y="864072"/>
                </a:lnTo>
                <a:lnTo>
                  <a:pt x="1612392" y="798576"/>
                </a:lnTo>
                <a:lnTo>
                  <a:pt x="1609719" y="733079"/>
                </a:lnTo>
                <a:lnTo>
                  <a:pt x="1601840" y="669041"/>
                </a:lnTo>
                <a:lnTo>
                  <a:pt x="1588961" y="606667"/>
                </a:lnTo>
                <a:lnTo>
                  <a:pt x="1571291" y="546162"/>
                </a:lnTo>
                <a:lnTo>
                  <a:pt x="1549037" y="487732"/>
                </a:lnTo>
                <a:lnTo>
                  <a:pt x="1522405" y="431582"/>
                </a:lnTo>
                <a:lnTo>
                  <a:pt x="1491605" y="377918"/>
                </a:lnTo>
                <a:lnTo>
                  <a:pt x="1456842" y="326945"/>
                </a:lnTo>
                <a:lnTo>
                  <a:pt x="1418326" y="278869"/>
                </a:lnTo>
                <a:lnTo>
                  <a:pt x="1376262" y="233895"/>
                </a:lnTo>
                <a:lnTo>
                  <a:pt x="1330859" y="192230"/>
                </a:lnTo>
                <a:lnTo>
                  <a:pt x="1282324" y="154077"/>
                </a:lnTo>
                <a:lnTo>
                  <a:pt x="1230865" y="119644"/>
                </a:lnTo>
                <a:lnTo>
                  <a:pt x="1176689" y="89134"/>
                </a:lnTo>
                <a:lnTo>
                  <a:pt x="1120003" y="62755"/>
                </a:lnTo>
                <a:lnTo>
                  <a:pt x="1061016" y="40711"/>
                </a:lnTo>
                <a:lnTo>
                  <a:pt x="999934" y="23208"/>
                </a:lnTo>
                <a:lnTo>
                  <a:pt x="936965" y="10451"/>
                </a:lnTo>
                <a:lnTo>
                  <a:pt x="872316" y="2647"/>
                </a:lnTo>
                <a:lnTo>
                  <a:pt x="806196" y="0"/>
                </a:lnTo>
                <a:close/>
              </a:path>
            </a:pathLst>
          </a:custGeom>
          <a:solidFill>
            <a:srgbClr val="C5E0B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420623" y="1690877"/>
            <a:ext cx="1612391" cy="1597152"/>
          </a:xfrm>
          <a:custGeom>
            <a:avLst/>
            <a:gdLst/>
            <a:ahLst/>
            <a:cxnLst/>
            <a:rect l="l" t="t" r="r" b="b"/>
            <a:pathLst>
              <a:path w="1612391" h="1597152">
                <a:moveTo>
                  <a:pt x="0" y="798576"/>
                </a:moveTo>
                <a:lnTo>
                  <a:pt x="2672" y="733079"/>
                </a:lnTo>
                <a:lnTo>
                  <a:pt x="10551" y="669041"/>
                </a:lnTo>
                <a:lnTo>
                  <a:pt x="23430" y="606667"/>
                </a:lnTo>
                <a:lnTo>
                  <a:pt x="41100" y="546162"/>
                </a:lnTo>
                <a:lnTo>
                  <a:pt x="63354" y="487732"/>
                </a:lnTo>
                <a:lnTo>
                  <a:pt x="89986" y="431582"/>
                </a:lnTo>
                <a:lnTo>
                  <a:pt x="120786" y="377918"/>
                </a:lnTo>
                <a:lnTo>
                  <a:pt x="155549" y="326945"/>
                </a:lnTo>
                <a:lnTo>
                  <a:pt x="194065" y="278869"/>
                </a:lnTo>
                <a:lnTo>
                  <a:pt x="236129" y="233895"/>
                </a:lnTo>
                <a:lnTo>
                  <a:pt x="281532" y="192230"/>
                </a:lnTo>
                <a:lnTo>
                  <a:pt x="330067" y="154077"/>
                </a:lnTo>
                <a:lnTo>
                  <a:pt x="381526" y="119644"/>
                </a:lnTo>
                <a:lnTo>
                  <a:pt x="435702" y="89134"/>
                </a:lnTo>
                <a:lnTo>
                  <a:pt x="492388" y="62755"/>
                </a:lnTo>
                <a:lnTo>
                  <a:pt x="551375" y="40711"/>
                </a:lnTo>
                <a:lnTo>
                  <a:pt x="612457" y="23208"/>
                </a:lnTo>
                <a:lnTo>
                  <a:pt x="675426" y="10451"/>
                </a:lnTo>
                <a:lnTo>
                  <a:pt x="740075" y="2647"/>
                </a:lnTo>
                <a:lnTo>
                  <a:pt x="806196" y="0"/>
                </a:lnTo>
                <a:lnTo>
                  <a:pt x="872316" y="2647"/>
                </a:lnTo>
                <a:lnTo>
                  <a:pt x="936965" y="10451"/>
                </a:lnTo>
                <a:lnTo>
                  <a:pt x="999934" y="23208"/>
                </a:lnTo>
                <a:lnTo>
                  <a:pt x="1061016" y="40711"/>
                </a:lnTo>
                <a:lnTo>
                  <a:pt x="1120003" y="62755"/>
                </a:lnTo>
                <a:lnTo>
                  <a:pt x="1176689" y="89134"/>
                </a:lnTo>
                <a:lnTo>
                  <a:pt x="1230865" y="119644"/>
                </a:lnTo>
                <a:lnTo>
                  <a:pt x="1282324" y="154077"/>
                </a:lnTo>
                <a:lnTo>
                  <a:pt x="1330859" y="192230"/>
                </a:lnTo>
                <a:lnTo>
                  <a:pt x="1376262" y="233895"/>
                </a:lnTo>
                <a:lnTo>
                  <a:pt x="1418326" y="278869"/>
                </a:lnTo>
                <a:lnTo>
                  <a:pt x="1456842" y="326945"/>
                </a:lnTo>
                <a:lnTo>
                  <a:pt x="1491605" y="377918"/>
                </a:lnTo>
                <a:lnTo>
                  <a:pt x="1522405" y="431582"/>
                </a:lnTo>
                <a:lnTo>
                  <a:pt x="1549037" y="487732"/>
                </a:lnTo>
                <a:lnTo>
                  <a:pt x="1571291" y="546162"/>
                </a:lnTo>
                <a:lnTo>
                  <a:pt x="1588961" y="606667"/>
                </a:lnTo>
                <a:lnTo>
                  <a:pt x="1601840" y="669041"/>
                </a:lnTo>
                <a:lnTo>
                  <a:pt x="1609719" y="733079"/>
                </a:lnTo>
                <a:lnTo>
                  <a:pt x="1612392" y="798576"/>
                </a:lnTo>
                <a:lnTo>
                  <a:pt x="1609719" y="864072"/>
                </a:lnTo>
                <a:lnTo>
                  <a:pt x="1601840" y="928110"/>
                </a:lnTo>
                <a:lnTo>
                  <a:pt x="1588961" y="990484"/>
                </a:lnTo>
                <a:lnTo>
                  <a:pt x="1571291" y="1050989"/>
                </a:lnTo>
                <a:lnTo>
                  <a:pt x="1549037" y="1109419"/>
                </a:lnTo>
                <a:lnTo>
                  <a:pt x="1522405" y="1165569"/>
                </a:lnTo>
                <a:lnTo>
                  <a:pt x="1491605" y="1219233"/>
                </a:lnTo>
                <a:lnTo>
                  <a:pt x="1456842" y="1270206"/>
                </a:lnTo>
                <a:lnTo>
                  <a:pt x="1418326" y="1318282"/>
                </a:lnTo>
                <a:lnTo>
                  <a:pt x="1376262" y="1363256"/>
                </a:lnTo>
                <a:lnTo>
                  <a:pt x="1330859" y="1404921"/>
                </a:lnTo>
                <a:lnTo>
                  <a:pt x="1282324" y="1443074"/>
                </a:lnTo>
                <a:lnTo>
                  <a:pt x="1230865" y="1477507"/>
                </a:lnTo>
                <a:lnTo>
                  <a:pt x="1176689" y="1508017"/>
                </a:lnTo>
                <a:lnTo>
                  <a:pt x="1120003" y="1534396"/>
                </a:lnTo>
                <a:lnTo>
                  <a:pt x="1061016" y="1556440"/>
                </a:lnTo>
                <a:lnTo>
                  <a:pt x="999934" y="1573943"/>
                </a:lnTo>
                <a:lnTo>
                  <a:pt x="936965" y="1586700"/>
                </a:lnTo>
                <a:lnTo>
                  <a:pt x="872316" y="1594504"/>
                </a:lnTo>
                <a:lnTo>
                  <a:pt x="806196" y="1597152"/>
                </a:lnTo>
                <a:lnTo>
                  <a:pt x="740075" y="1594504"/>
                </a:lnTo>
                <a:lnTo>
                  <a:pt x="675426" y="1586700"/>
                </a:lnTo>
                <a:lnTo>
                  <a:pt x="612457" y="1573943"/>
                </a:lnTo>
                <a:lnTo>
                  <a:pt x="551375" y="1556440"/>
                </a:lnTo>
                <a:lnTo>
                  <a:pt x="492388" y="1534396"/>
                </a:lnTo>
                <a:lnTo>
                  <a:pt x="435702" y="1508017"/>
                </a:lnTo>
                <a:lnTo>
                  <a:pt x="381526" y="1477507"/>
                </a:lnTo>
                <a:lnTo>
                  <a:pt x="330067" y="1443074"/>
                </a:lnTo>
                <a:lnTo>
                  <a:pt x="281532" y="1404921"/>
                </a:lnTo>
                <a:lnTo>
                  <a:pt x="236129" y="1363256"/>
                </a:lnTo>
                <a:lnTo>
                  <a:pt x="194065" y="1318282"/>
                </a:lnTo>
                <a:lnTo>
                  <a:pt x="155549" y="1270206"/>
                </a:lnTo>
                <a:lnTo>
                  <a:pt x="120786" y="1219233"/>
                </a:lnTo>
                <a:lnTo>
                  <a:pt x="89986" y="1165569"/>
                </a:lnTo>
                <a:lnTo>
                  <a:pt x="63354" y="1109419"/>
                </a:lnTo>
                <a:lnTo>
                  <a:pt x="41100" y="1050989"/>
                </a:lnTo>
                <a:lnTo>
                  <a:pt x="23430" y="990484"/>
                </a:lnTo>
                <a:lnTo>
                  <a:pt x="10551" y="928110"/>
                </a:lnTo>
                <a:lnTo>
                  <a:pt x="2672" y="864072"/>
                </a:lnTo>
                <a:lnTo>
                  <a:pt x="0" y="798576"/>
                </a:lnTo>
                <a:close/>
              </a:path>
            </a:pathLst>
          </a:custGeom>
          <a:ln w="76200">
            <a:solidFill>
              <a:srgbClr val="42739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28934" y="5320941"/>
            <a:ext cx="1019810" cy="9232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H5P</a:t>
            </a:r>
            <a:r>
              <a:rPr dirty="0" smtClean="0" sz="2000" spc="-20" b="1">
                <a:solidFill>
                  <a:srgbClr val="767171"/>
                </a:solidFill>
                <a:latin typeface="Arial Narrow"/>
                <a:cs typeface="Arial Narrow"/>
              </a:rPr>
              <a:t> 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for</a:t>
            </a:r>
            <a:endParaRPr sz="2000">
              <a:latin typeface="Arial Narrow"/>
              <a:cs typeface="Arial Narrow"/>
            </a:endParaRPr>
          </a:p>
          <a:p>
            <a:pPr marL="12700" marR="12700">
              <a:lnSpc>
                <a:spcPct val="100000"/>
              </a:lnSpc>
            </a:pP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e-lea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ning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p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oject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40704" y="4087736"/>
            <a:ext cx="1170940" cy="6184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000" spc="-20" b="1">
                <a:solidFill>
                  <a:srgbClr val="767171"/>
                </a:solidFill>
                <a:latin typeface="Arial Narrow"/>
                <a:cs typeface="Arial Narrow"/>
              </a:rPr>
              <a:t>A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ugmented</a:t>
            </a:r>
            <a:r>
              <a:rPr dirty="0" smtClean="0" sz="2000" spc="-5" b="1">
                <a:solidFill>
                  <a:srgbClr val="767171"/>
                </a:solidFill>
                <a:latin typeface="Arial Narrow"/>
                <a:cs typeface="Arial Narrow"/>
              </a:rPr>
              <a:t> 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eality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3120" y="2037214"/>
            <a:ext cx="1042035" cy="9232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000" spc="-50" b="1">
                <a:solidFill>
                  <a:srgbClr val="767171"/>
                </a:solidFill>
                <a:latin typeface="Arial Narrow"/>
                <a:cs typeface="Arial Narrow"/>
              </a:rPr>
              <a:t>V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ideo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c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eation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&amp;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editing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05628" y="2170177"/>
            <a:ext cx="1309370" cy="6184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Collection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development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39595" y="4887797"/>
            <a:ext cx="1305560" cy="6184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000" spc="-50" b="1">
                <a:solidFill>
                  <a:srgbClr val="767171"/>
                </a:solidFill>
                <a:latin typeface="Arial Narrow"/>
                <a:cs typeface="Arial Narrow"/>
              </a:rPr>
              <a:t>V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isualisation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of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statistics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81706" y="1663700"/>
            <a:ext cx="1558925" cy="15328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000" spc="-20" b="1">
                <a:solidFill>
                  <a:srgbClr val="767171"/>
                </a:solidFill>
                <a:latin typeface="Arial Narrow"/>
                <a:cs typeface="Arial Narrow"/>
              </a:rPr>
              <a:t>P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edagogical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app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oaches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 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for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embedding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info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mation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skills</a:t>
            </a:r>
            <a:r>
              <a:rPr dirty="0" smtClean="0" sz="2000" spc="-25" b="1">
                <a:solidFill>
                  <a:srgbClr val="767171"/>
                </a:solidFill>
                <a:latin typeface="Arial Narrow"/>
                <a:cs typeface="Arial Narrow"/>
              </a:rPr>
              <a:t> 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into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 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Units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56248" y="4887543"/>
            <a:ext cx="1539240" cy="6184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000" spc="-20" b="1">
                <a:solidFill>
                  <a:srgbClr val="767171"/>
                </a:solidFill>
                <a:latin typeface="Arial Narrow"/>
                <a:cs typeface="Arial Narrow"/>
              </a:rPr>
              <a:t>M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o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e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advanced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use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of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</a:t>
            </a:r>
            <a:r>
              <a:rPr dirty="0" smtClean="0" sz="2000" spc="-20" b="1">
                <a:solidFill>
                  <a:srgbClr val="767171"/>
                </a:solidFill>
                <a:latin typeface="Arial Narrow"/>
                <a:cs typeface="Arial Narrow"/>
              </a:rPr>
              <a:t>M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oodle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112252" y="2276094"/>
            <a:ext cx="1749552" cy="1771650"/>
          </a:xfrm>
          <a:custGeom>
            <a:avLst/>
            <a:gdLst/>
            <a:ahLst/>
            <a:cxnLst/>
            <a:rect l="l" t="t" r="r" b="b"/>
            <a:pathLst>
              <a:path w="1749552" h="1771650">
                <a:moveTo>
                  <a:pt x="874776" y="0"/>
                </a:moveTo>
                <a:lnTo>
                  <a:pt x="803031" y="2936"/>
                </a:lnTo>
                <a:lnTo>
                  <a:pt x="732883" y="11593"/>
                </a:lnTo>
                <a:lnTo>
                  <a:pt x="664558" y="25744"/>
                </a:lnTo>
                <a:lnTo>
                  <a:pt x="598280" y="45159"/>
                </a:lnTo>
                <a:lnTo>
                  <a:pt x="534275" y="69612"/>
                </a:lnTo>
                <a:lnTo>
                  <a:pt x="472768" y="98873"/>
                </a:lnTo>
                <a:lnTo>
                  <a:pt x="413983" y="132716"/>
                </a:lnTo>
                <a:lnTo>
                  <a:pt x="358146" y="170912"/>
                </a:lnTo>
                <a:lnTo>
                  <a:pt x="305483" y="213233"/>
                </a:lnTo>
                <a:lnTo>
                  <a:pt x="256217" y="259451"/>
                </a:lnTo>
                <a:lnTo>
                  <a:pt x="210575" y="309338"/>
                </a:lnTo>
                <a:lnTo>
                  <a:pt x="168782" y="362667"/>
                </a:lnTo>
                <a:lnTo>
                  <a:pt x="131062" y="419209"/>
                </a:lnTo>
                <a:lnTo>
                  <a:pt x="97641" y="478736"/>
                </a:lnTo>
                <a:lnTo>
                  <a:pt x="68744" y="541021"/>
                </a:lnTo>
                <a:lnTo>
                  <a:pt x="44597" y="605835"/>
                </a:lnTo>
                <a:lnTo>
                  <a:pt x="25423" y="672950"/>
                </a:lnTo>
                <a:lnTo>
                  <a:pt x="11449" y="742139"/>
                </a:lnTo>
                <a:lnTo>
                  <a:pt x="2899" y="813173"/>
                </a:lnTo>
                <a:lnTo>
                  <a:pt x="0" y="885825"/>
                </a:lnTo>
                <a:lnTo>
                  <a:pt x="2899" y="958476"/>
                </a:lnTo>
                <a:lnTo>
                  <a:pt x="11449" y="1029510"/>
                </a:lnTo>
                <a:lnTo>
                  <a:pt x="25423" y="1098699"/>
                </a:lnTo>
                <a:lnTo>
                  <a:pt x="44597" y="1165814"/>
                </a:lnTo>
                <a:lnTo>
                  <a:pt x="68744" y="1230628"/>
                </a:lnTo>
                <a:lnTo>
                  <a:pt x="97641" y="1292913"/>
                </a:lnTo>
                <a:lnTo>
                  <a:pt x="131062" y="1352440"/>
                </a:lnTo>
                <a:lnTo>
                  <a:pt x="168782" y="1408982"/>
                </a:lnTo>
                <a:lnTo>
                  <a:pt x="210575" y="1462311"/>
                </a:lnTo>
                <a:lnTo>
                  <a:pt x="256217" y="1512198"/>
                </a:lnTo>
                <a:lnTo>
                  <a:pt x="305483" y="1558416"/>
                </a:lnTo>
                <a:lnTo>
                  <a:pt x="358146" y="1600737"/>
                </a:lnTo>
                <a:lnTo>
                  <a:pt x="413983" y="1638933"/>
                </a:lnTo>
                <a:lnTo>
                  <a:pt x="472768" y="1672776"/>
                </a:lnTo>
                <a:lnTo>
                  <a:pt x="534275" y="1702037"/>
                </a:lnTo>
                <a:lnTo>
                  <a:pt x="598280" y="1726490"/>
                </a:lnTo>
                <a:lnTo>
                  <a:pt x="664558" y="1745905"/>
                </a:lnTo>
                <a:lnTo>
                  <a:pt x="732883" y="1760056"/>
                </a:lnTo>
                <a:lnTo>
                  <a:pt x="803031" y="1768713"/>
                </a:lnTo>
                <a:lnTo>
                  <a:pt x="874776" y="1771650"/>
                </a:lnTo>
                <a:lnTo>
                  <a:pt x="946520" y="1768713"/>
                </a:lnTo>
                <a:lnTo>
                  <a:pt x="1016668" y="1760056"/>
                </a:lnTo>
                <a:lnTo>
                  <a:pt x="1084993" y="1745905"/>
                </a:lnTo>
                <a:lnTo>
                  <a:pt x="1151271" y="1726490"/>
                </a:lnTo>
                <a:lnTo>
                  <a:pt x="1215276" y="1702037"/>
                </a:lnTo>
                <a:lnTo>
                  <a:pt x="1276783" y="1672776"/>
                </a:lnTo>
                <a:lnTo>
                  <a:pt x="1335568" y="1638933"/>
                </a:lnTo>
                <a:lnTo>
                  <a:pt x="1391405" y="1600737"/>
                </a:lnTo>
                <a:lnTo>
                  <a:pt x="1444068" y="1558416"/>
                </a:lnTo>
                <a:lnTo>
                  <a:pt x="1493334" y="1512198"/>
                </a:lnTo>
                <a:lnTo>
                  <a:pt x="1538976" y="1462311"/>
                </a:lnTo>
                <a:lnTo>
                  <a:pt x="1580769" y="1408982"/>
                </a:lnTo>
                <a:lnTo>
                  <a:pt x="1618489" y="1352440"/>
                </a:lnTo>
                <a:lnTo>
                  <a:pt x="1651910" y="1292913"/>
                </a:lnTo>
                <a:lnTo>
                  <a:pt x="1680807" y="1230628"/>
                </a:lnTo>
                <a:lnTo>
                  <a:pt x="1704954" y="1165814"/>
                </a:lnTo>
                <a:lnTo>
                  <a:pt x="1724128" y="1098699"/>
                </a:lnTo>
                <a:lnTo>
                  <a:pt x="1738102" y="1029510"/>
                </a:lnTo>
                <a:lnTo>
                  <a:pt x="1746652" y="958476"/>
                </a:lnTo>
                <a:lnTo>
                  <a:pt x="1749552" y="885825"/>
                </a:lnTo>
                <a:lnTo>
                  <a:pt x="1746652" y="813173"/>
                </a:lnTo>
                <a:lnTo>
                  <a:pt x="1738102" y="742139"/>
                </a:lnTo>
                <a:lnTo>
                  <a:pt x="1724128" y="672950"/>
                </a:lnTo>
                <a:lnTo>
                  <a:pt x="1704954" y="605835"/>
                </a:lnTo>
                <a:lnTo>
                  <a:pt x="1680807" y="541021"/>
                </a:lnTo>
                <a:lnTo>
                  <a:pt x="1651910" y="478736"/>
                </a:lnTo>
                <a:lnTo>
                  <a:pt x="1618489" y="419209"/>
                </a:lnTo>
                <a:lnTo>
                  <a:pt x="1580769" y="362667"/>
                </a:lnTo>
                <a:lnTo>
                  <a:pt x="1538976" y="309338"/>
                </a:lnTo>
                <a:lnTo>
                  <a:pt x="1493334" y="259451"/>
                </a:lnTo>
                <a:lnTo>
                  <a:pt x="1444068" y="213233"/>
                </a:lnTo>
                <a:lnTo>
                  <a:pt x="1391405" y="170912"/>
                </a:lnTo>
                <a:lnTo>
                  <a:pt x="1335568" y="132716"/>
                </a:lnTo>
                <a:lnTo>
                  <a:pt x="1276783" y="98873"/>
                </a:lnTo>
                <a:lnTo>
                  <a:pt x="1215276" y="69612"/>
                </a:lnTo>
                <a:lnTo>
                  <a:pt x="1151271" y="45159"/>
                </a:lnTo>
                <a:lnTo>
                  <a:pt x="1084993" y="25744"/>
                </a:lnTo>
                <a:lnTo>
                  <a:pt x="1016668" y="11593"/>
                </a:lnTo>
                <a:lnTo>
                  <a:pt x="946520" y="2936"/>
                </a:lnTo>
                <a:lnTo>
                  <a:pt x="874776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8112252" y="2276094"/>
            <a:ext cx="1749552" cy="1771650"/>
          </a:xfrm>
          <a:custGeom>
            <a:avLst/>
            <a:gdLst/>
            <a:ahLst/>
            <a:cxnLst/>
            <a:rect l="l" t="t" r="r" b="b"/>
            <a:pathLst>
              <a:path w="1749552" h="1771650">
                <a:moveTo>
                  <a:pt x="0" y="885825"/>
                </a:moveTo>
                <a:lnTo>
                  <a:pt x="2899" y="813173"/>
                </a:lnTo>
                <a:lnTo>
                  <a:pt x="11449" y="742139"/>
                </a:lnTo>
                <a:lnTo>
                  <a:pt x="25423" y="672950"/>
                </a:lnTo>
                <a:lnTo>
                  <a:pt x="44597" y="605835"/>
                </a:lnTo>
                <a:lnTo>
                  <a:pt x="68744" y="541021"/>
                </a:lnTo>
                <a:lnTo>
                  <a:pt x="97641" y="478736"/>
                </a:lnTo>
                <a:lnTo>
                  <a:pt x="131062" y="419209"/>
                </a:lnTo>
                <a:lnTo>
                  <a:pt x="168782" y="362667"/>
                </a:lnTo>
                <a:lnTo>
                  <a:pt x="210575" y="309338"/>
                </a:lnTo>
                <a:lnTo>
                  <a:pt x="256217" y="259451"/>
                </a:lnTo>
                <a:lnTo>
                  <a:pt x="305483" y="213233"/>
                </a:lnTo>
                <a:lnTo>
                  <a:pt x="358146" y="170912"/>
                </a:lnTo>
                <a:lnTo>
                  <a:pt x="413983" y="132716"/>
                </a:lnTo>
                <a:lnTo>
                  <a:pt x="472768" y="98873"/>
                </a:lnTo>
                <a:lnTo>
                  <a:pt x="534275" y="69612"/>
                </a:lnTo>
                <a:lnTo>
                  <a:pt x="598280" y="45159"/>
                </a:lnTo>
                <a:lnTo>
                  <a:pt x="664558" y="25744"/>
                </a:lnTo>
                <a:lnTo>
                  <a:pt x="732883" y="11593"/>
                </a:lnTo>
                <a:lnTo>
                  <a:pt x="803031" y="2936"/>
                </a:lnTo>
                <a:lnTo>
                  <a:pt x="874776" y="0"/>
                </a:lnTo>
                <a:lnTo>
                  <a:pt x="946520" y="2936"/>
                </a:lnTo>
                <a:lnTo>
                  <a:pt x="1016668" y="11593"/>
                </a:lnTo>
                <a:lnTo>
                  <a:pt x="1084993" y="25744"/>
                </a:lnTo>
                <a:lnTo>
                  <a:pt x="1151271" y="45159"/>
                </a:lnTo>
                <a:lnTo>
                  <a:pt x="1215276" y="69612"/>
                </a:lnTo>
                <a:lnTo>
                  <a:pt x="1276783" y="98873"/>
                </a:lnTo>
                <a:lnTo>
                  <a:pt x="1335568" y="132716"/>
                </a:lnTo>
                <a:lnTo>
                  <a:pt x="1391405" y="170912"/>
                </a:lnTo>
                <a:lnTo>
                  <a:pt x="1444068" y="213233"/>
                </a:lnTo>
                <a:lnTo>
                  <a:pt x="1493334" y="259451"/>
                </a:lnTo>
                <a:lnTo>
                  <a:pt x="1538976" y="309338"/>
                </a:lnTo>
                <a:lnTo>
                  <a:pt x="1580769" y="362667"/>
                </a:lnTo>
                <a:lnTo>
                  <a:pt x="1618489" y="419209"/>
                </a:lnTo>
                <a:lnTo>
                  <a:pt x="1651910" y="478736"/>
                </a:lnTo>
                <a:lnTo>
                  <a:pt x="1680807" y="541021"/>
                </a:lnTo>
                <a:lnTo>
                  <a:pt x="1704954" y="605835"/>
                </a:lnTo>
                <a:lnTo>
                  <a:pt x="1724128" y="672950"/>
                </a:lnTo>
                <a:lnTo>
                  <a:pt x="1738102" y="742139"/>
                </a:lnTo>
                <a:lnTo>
                  <a:pt x="1746652" y="813173"/>
                </a:lnTo>
                <a:lnTo>
                  <a:pt x="1749552" y="885825"/>
                </a:lnTo>
                <a:lnTo>
                  <a:pt x="1746652" y="958476"/>
                </a:lnTo>
                <a:lnTo>
                  <a:pt x="1738102" y="1029510"/>
                </a:lnTo>
                <a:lnTo>
                  <a:pt x="1724128" y="1098699"/>
                </a:lnTo>
                <a:lnTo>
                  <a:pt x="1704954" y="1165814"/>
                </a:lnTo>
                <a:lnTo>
                  <a:pt x="1680807" y="1230628"/>
                </a:lnTo>
                <a:lnTo>
                  <a:pt x="1651910" y="1292913"/>
                </a:lnTo>
                <a:lnTo>
                  <a:pt x="1618489" y="1352440"/>
                </a:lnTo>
                <a:lnTo>
                  <a:pt x="1580769" y="1408982"/>
                </a:lnTo>
                <a:lnTo>
                  <a:pt x="1538976" y="1462311"/>
                </a:lnTo>
                <a:lnTo>
                  <a:pt x="1493334" y="1512198"/>
                </a:lnTo>
                <a:lnTo>
                  <a:pt x="1444068" y="1558416"/>
                </a:lnTo>
                <a:lnTo>
                  <a:pt x="1391405" y="1600737"/>
                </a:lnTo>
                <a:lnTo>
                  <a:pt x="1335568" y="1638933"/>
                </a:lnTo>
                <a:lnTo>
                  <a:pt x="1276783" y="1672776"/>
                </a:lnTo>
                <a:lnTo>
                  <a:pt x="1215276" y="1702037"/>
                </a:lnTo>
                <a:lnTo>
                  <a:pt x="1151271" y="1726490"/>
                </a:lnTo>
                <a:lnTo>
                  <a:pt x="1084993" y="1745905"/>
                </a:lnTo>
                <a:lnTo>
                  <a:pt x="1016668" y="1760056"/>
                </a:lnTo>
                <a:lnTo>
                  <a:pt x="946520" y="1768713"/>
                </a:lnTo>
                <a:lnTo>
                  <a:pt x="874776" y="1771650"/>
                </a:lnTo>
                <a:lnTo>
                  <a:pt x="803031" y="1768713"/>
                </a:lnTo>
                <a:lnTo>
                  <a:pt x="732883" y="1760056"/>
                </a:lnTo>
                <a:lnTo>
                  <a:pt x="664558" y="1745905"/>
                </a:lnTo>
                <a:lnTo>
                  <a:pt x="598280" y="1726490"/>
                </a:lnTo>
                <a:lnTo>
                  <a:pt x="534275" y="1702037"/>
                </a:lnTo>
                <a:lnTo>
                  <a:pt x="472768" y="1672776"/>
                </a:lnTo>
                <a:lnTo>
                  <a:pt x="413983" y="1638933"/>
                </a:lnTo>
                <a:lnTo>
                  <a:pt x="358146" y="1600737"/>
                </a:lnTo>
                <a:lnTo>
                  <a:pt x="305483" y="1558416"/>
                </a:lnTo>
                <a:lnTo>
                  <a:pt x="256217" y="1512198"/>
                </a:lnTo>
                <a:lnTo>
                  <a:pt x="210575" y="1462311"/>
                </a:lnTo>
                <a:lnTo>
                  <a:pt x="168782" y="1408982"/>
                </a:lnTo>
                <a:lnTo>
                  <a:pt x="131062" y="1352440"/>
                </a:lnTo>
                <a:lnTo>
                  <a:pt x="97641" y="1292913"/>
                </a:lnTo>
                <a:lnTo>
                  <a:pt x="68744" y="1230628"/>
                </a:lnTo>
                <a:lnTo>
                  <a:pt x="44597" y="1165814"/>
                </a:lnTo>
                <a:lnTo>
                  <a:pt x="25423" y="1098699"/>
                </a:lnTo>
                <a:lnTo>
                  <a:pt x="11449" y="1029510"/>
                </a:lnTo>
                <a:lnTo>
                  <a:pt x="2899" y="958476"/>
                </a:lnTo>
                <a:lnTo>
                  <a:pt x="0" y="885825"/>
                </a:lnTo>
                <a:close/>
              </a:path>
            </a:pathLst>
          </a:custGeom>
          <a:ln w="76200">
            <a:solidFill>
              <a:srgbClr val="42739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9861804" y="4693920"/>
            <a:ext cx="2044446" cy="2001012"/>
          </a:xfrm>
          <a:custGeom>
            <a:avLst/>
            <a:gdLst/>
            <a:ahLst/>
            <a:cxnLst/>
            <a:rect l="l" t="t" r="r" b="b"/>
            <a:pathLst>
              <a:path w="2044446" h="2001011">
                <a:moveTo>
                  <a:pt x="1022222" y="0"/>
                </a:moveTo>
                <a:lnTo>
                  <a:pt x="938385" y="3316"/>
                </a:lnTo>
                <a:lnTo>
                  <a:pt x="856414" y="13094"/>
                </a:lnTo>
                <a:lnTo>
                  <a:pt x="776572" y="29077"/>
                </a:lnTo>
                <a:lnTo>
                  <a:pt x="699123" y="51006"/>
                </a:lnTo>
                <a:lnTo>
                  <a:pt x="624329" y="78624"/>
                </a:lnTo>
                <a:lnTo>
                  <a:pt x="552454" y="111674"/>
                </a:lnTo>
                <a:lnTo>
                  <a:pt x="483761" y="149898"/>
                </a:lnTo>
                <a:lnTo>
                  <a:pt x="418513" y="193039"/>
                </a:lnTo>
                <a:lnTo>
                  <a:pt x="356973" y="240839"/>
                </a:lnTo>
                <a:lnTo>
                  <a:pt x="299404" y="293041"/>
                </a:lnTo>
                <a:lnTo>
                  <a:pt x="246069" y="349387"/>
                </a:lnTo>
                <a:lnTo>
                  <a:pt x="197231" y="409620"/>
                </a:lnTo>
                <a:lnTo>
                  <a:pt x="153153" y="473482"/>
                </a:lnTo>
                <a:lnTo>
                  <a:pt x="114099" y="540715"/>
                </a:lnTo>
                <a:lnTo>
                  <a:pt x="80332" y="611063"/>
                </a:lnTo>
                <a:lnTo>
                  <a:pt x="52114" y="684268"/>
                </a:lnTo>
                <a:lnTo>
                  <a:pt x="29708" y="760072"/>
                </a:lnTo>
                <a:lnTo>
                  <a:pt x="13379" y="838218"/>
                </a:lnTo>
                <a:lnTo>
                  <a:pt x="3388" y="918448"/>
                </a:lnTo>
                <a:lnTo>
                  <a:pt x="0" y="1000505"/>
                </a:lnTo>
                <a:lnTo>
                  <a:pt x="3388" y="1082563"/>
                </a:lnTo>
                <a:lnTo>
                  <a:pt x="13379" y="1162793"/>
                </a:lnTo>
                <a:lnTo>
                  <a:pt x="29708" y="1240939"/>
                </a:lnTo>
                <a:lnTo>
                  <a:pt x="52114" y="1316743"/>
                </a:lnTo>
                <a:lnTo>
                  <a:pt x="80332" y="1389948"/>
                </a:lnTo>
                <a:lnTo>
                  <a:pt x="114099" y="1460296"/>
                </a:lnTo>
                <a:lnTo>
                  <a:pt x="153153" y="1527529"/>
                </a:lnTo>
                <a:lnTo>
                  <a:pt x="197231" y="1591391"/>
                </a:lnTo>
                <a:lnTo>
                  <a:pt x="246069" y="1651624"/>
                </a:lnTo>
                <a:lnTo>
                  <a:pt x="299404" y="1707970"/>
                </a:lnTo>
                <a:lnTo>
                  <a:pt x="356973" y="1760172"/>
                </a:lnTo>
                <a:lnTo>
                  <a:pt x="418513" y="1807972"/>
                </a:lnTo>
                <a:lnTo>
                  <a:pt x="483761" y="1851113"/>
                </a:lnTo>
                <a:lnTo>
                  <a:pt x="552454" y="1889337"/>
                </a:lnTo>
                <a:lnTo>
                  <a:pt x="624329" y="1922387"/>
                </a:lnTo>
                <a:lnTo>
                  <a:pt x="699123" y="1950005"/>
                </a:lnTo>
                <a:lnTo>
                  <a:pt x="776572" y="1971934"/>
                </a:lnTo>
                <a:lnTo>
                  <a:pt x="856414" y="1987917"/>
                </a:lnTo>
                <a:lnTo>
                  <a:pt x="938385" y="1997695"/>
                </a:lnTo>
                <a:lnTo>
                  <a:pt x="1022222" y="2001011"/>
                </a:lnTo>
                <a:lnTo>
                  <a:pt x="1106060" y="1997695"/>
                </a:lnTo>
                <a:lnTo>
                  <a:pt x="1188031" y="1987917"/>
                </a:lnTo>
                <a:lnTo>
                  <a:pt x="1267873" y="1971934"/>
                </a:lnTo>
                <a:lnTo>
                  <a:pt x="1345322" y="1950005"/>
                </a:lnTo>
                <a:lnTo>
                  <a:pt x="1420116" y="1922387"/>
                </a:lnTo>
                <a:lnTo>
                  <a:pt x="1491991" y="1889337"/>
                </a:lnTo>
                <a:lnTo>
                  <a:pt x="1560684" y="1851113"/>
                </a:lnTo>
                <a:lnTo>
                  <a:pt x="1625932" y="1807972"/>
                </a:lnTo>
                <a:lnTo>
                  <a:pt x="1687472" y="1760172"/>
                </a:lnTo>
                <a:lnTo>
                  <a:pt x="1745041" y="1707970"/>
                </a:lnTo>
                <a:lnTo>
                  <a:pt x="1798376" y="1651624"/>
                </a:lnTo>
                <a:lnTo>
                  <a:pt x="1847214" y="1591391"/>
                </a:lnTo>
                <a:lnTo>
                  <a:pt x="1891292" y="1527529"/>
                </a:lnTo>
                <a:lnTo>
                  <a:pt x="1930346" y="1460296"/>
                </a:lnTo>
                <a:lnTo>
                  <a:pt x="1964113" y="1389948"/>
                </a:lnTo>
                <a:lnTo>
                  <a:pt x="1992331" y="1316743"/>
                </a:lnTo>
                <a:lnTo>
                  <a:pt x="2014737" y="1240939"/>
                </a:lnTo>
                <a:lnTo>
                  <a:pt x="2031066" y="1162793"/>
                </a:lnTo>
                <a:lnTo>
                  <a:pt x="2041057" y="1082563"/>
                </a:lnTo>
                <a:lnTo>
                  <a:pt x="2044445" y="1000505"/>
                </a:lnTo>
                <a:lnTo>
                  <a:pt x="2041057" y="918448"/>
                </a:lnTo>
                <a:lnTo>
                  <a:pt x="2031066" y="838218"/>
                </a:lnTo>
                <a:lnTo>
                  <a:pt x="2014737" y="760072"/>
                </a:lnTo>
                <a:lnTo>
                  <a:pt x="1992331" y="684268"/>
                </a:lnTo>
                <a:lnTo>
                  <a:pt x="1964113" y="611063"/>
                </a:lnTo>
                <a:lnTo>
                  <a:pt x="1930346" y="540715"/>
                </a:lnTo>
                <a:lnTo>
                  <a:pt x="1891292" y="473482"/>
                </a:lnTo>
                <a:lnTo>
                  <a:pt x="1847214" y="409620"/>
                </a:lnTo>
                <a:lnTo>
                  <a:pt x="1798376" y="349387"/>
                </a:lnTo>
                <a:lnTo>
                  <a:pt x="1745041" y="293041"/>
                </a:lnTo>
                <a:lnTo>
                  <a:pt x="1687472" y="240839"/>
                </a:lnTo>
                <a:lnTo>
                  <a:pt x="1625932" y="193039"/>
                </a:lnTo>
                <a:lnTo>
                  <a:pt x="1560684" y="149898"/>
                </a:lnTo>
                <a:lnTo>
                  <a:pt x="1491991" y="111674"/>
                </a:lnTo>
                <a:lnTo>
                  <a:pt x="1420116" y="78624"/>
                </a:lnTo>
                <a:lnTo>
                  <a:pt x="1345322" y="51006"/>
                </a:lnTo>
                <a:lnTo>
                  <a:pt x="1267873" y="29077"/>
                </a:lnTo>
                <a:lnTo>
                  <a:pt x="1188031" y="13094"/>
                </a:lnTo>
                <a:lnTo>
                  <a:pt x="1106060" y="3316"/>
                </a:lnTo>
                <a:lnTo>
                  <a:pt x="1022222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9861804" y="4693920"/>
            <a:ext cx="2044446" cy="2001012"/>
          </a:xfrm>
          <a:custGeom>
            <a:avLst/>
            <a:gdLst/>
            <a:ahLst/>
            <a:cxnLst/>
            <a:rect l="l" t="t" r="r" b="b"/>
            <a:pathLst>
              <a:path w="2044446" h="2001011">
                <a:moveTo>
                  <a:pt x="0" y="1000505"/>
                </a:moveTo>
                <a:lnTo>
                  <a:pt x="3388" y="918448"/>
                </a:lnTo>
                <a:lnTo>
                  <a:pt x="13379" y="838218"/>
                </a:lnTo>
                <a:lnTo>
                  <a:pt x="29708" y="760072"/>
                </a:lnTo>
                <a:lnTo>
                  <a:pt x="52114" y="684268"/>
                </a:lnTo>
                <a:lnTo>
                  <a:pt x="80332" y="611063"/>
                </a:lnTo>
                <a:lnTo>
                  <a:pt x="114099" y="540715"/>
                </a:lnTo>
                <a:lnTo>
                  <a:pt x="153153" y="473482"/>
                </a:lnTo>
                <a:lnTo>
                  <a:pt x="197231" y="409620"/>
                </a:lnTo>
                <a:lnTo>
                  <a:pt x="246069" y="349387"/>
                </a:lnTo>
                <a:lnTo>
                  <a:pt x="299404" y="293041"/>
                </a:lnTo>
                <a:lnTo>
                  <a:pt x="356973" y="240839"/>
                </a:lnTo>
                <a:lnTo>
                  <a:pt x="418513" y="193039"/>
                </a:lnTo>
                <a:lnTo>
                  <a:pt x="483761" y="149898"/>
                </a:lnTo>
                <a:lnTo>
                  <a:pt x="552454" y="111674"/>
                </a:lnTo>
                <a:lnTo>
                  <a:pt x="624329" y="78624"/>
                </a:lnTo>
                <a:lnTo>
                  <a:pt x="699123" y="51006"/>
                </a:lnTo>
                <a:lnTo>
                  <a:pt x="776572" y="29077"/>
                </a:lnTo>
                <a:lnTo>
                  <a:pt x="856414" y="13094"/>
                </a:lnTo>
                <a:lnTo>
                  <a:pt x="938385" y="3316"/>
                </a:lnTo>
                <a:lnTo>
                  <a:pt x="1022222" y="0"/>
                </a:lnTo>
                <a:lnTo>
                  <a:pt x="1106060" y="3316"/>
                </a:lnTo>
                <a:lnTo>
                  <a:pt x="1188031" y="13094"/>
                </a:lnTo>
                <a:lnTo>
                  <a:pt x="1267873" y="29077"/>
                </a:lnTo>
                <a:lnTo>
                  <a:pt x="1345322" y="51006"/>
                </a:lnTo>
                <a:lnTo>
                  <a:pt x="1420116" y="78624"/>
                </a:lnTo>
                <a:lnTo>
                  <a:pt x="1491991" y="111674"/>
                </a:lnTo>
                <a:lnTo>
                  <a:pt x="1560684" y="149898"/>
                </a:lnTo>
                <a:lnTo>
                  <a:pt x="1625932" y="193039"/>
                </a:lnTo>
                <a:lnTo>
                  <a:pt x="1687472" y="240839"/>
                </a:lnTo>
                <a:lnTo>
                  <a:pt x="1745041" y="293041"/>
                </a:lnTo>
                <a:lnTo>
                  <a:pt x="1798376" y="349387"/>
                </a:lnTo>
                <a:lnTo>
                  <a:pt x="1847214" y="409620"/>
                </a:lnTo>
                <a:lnTo>
                  <a:pt x="1891292" y="473482"/>
                </a:lnTo>
                <a:lnTo>
                  <a:pt x="1930346" y="540715"/>
                </a:lnTo>
                <a:lnTo>
                  <a:pt x="1964113" y="611063"/>
                </a:lnTo>
                <a:lnTo>
                  <a:pt x="1992331" y="684268"/>
                </a:lnTo>
                <a:lnTo>
                  <a:pt x="2014737" y="760072"/>
                </a:lnTo>
                <a:lnTo>
                  <a:pt x="2031066" y="838218"/>
                </a:lnTo>
                <a:lnTo>
                  <a:pt x="2041057" y="918448"/>
                </a:lnTo>
                <a:lnTo>
                  <a:pt x="2044445" y="1000505"/>
                </a:lnTo>
                <a:lnTo>
                  <a:pt x="2041057" y="1082563"/>
                </a:lnTo>
                <a:lnTo>
                  <a:pt x="2031066" y="1162793"/>
                </a:lnTo>
                <a:lnTo>
                  <a:pt x="2014737" y="1240939"/>
                </a:lnTo>
                <a:lnTo>
                  <a:pt x="1992331" y="1316743"/>
                </a:lnTo>
                <a:lnTo>
                  <a:pt x="1964113" y="1389948"/>
                </a:lnTo>
                <a:lnTo>
                  <a:pt x="1930346" y="1460296"/>
                </a:lnTo>
                <a:lnTo>
                  <a:pt x="1891292" y="1527529"/>
                </a:lnTo>
                <a:lnTo>
                  <a:pt x="1847214" y="1591391"/>
                </a:lnTo>
                <a:lnTo>
                  <a:pt x="1798376" y="1651624"/>
                </a:lnTo>
                <a:lnTo>
                  <a:pt x="1745041" y="1707970"/>
                </a:lnTo>
                <a:lnTo>
                  <a:pt x="1687472" y="1760172"/>
                </a:lnTo>
                <a:lnTo>
                  <a:pt x="1625932" y="1807972"/>
                </a:lnTo>
                <a:lnTo>
                  <a:pt x="1560684" y="1851113"/>
                </a:lnTo>
                <a:lnTo>
                  <a:pt x="1491991" y="1889337"/>
                </a:lnTo>
                <a:lnTo>
                  <a:pt x="1420116" y="1922387"/>
                </a:lnTo>
                <a:lnTo>
                  <a:pt x="1345322" y="1950005"/>
                </a:lnTo>
                <a:lnTo>
                  <a:pt x="1267873" y="1971934"/>
                </a:lnTo>
                <a:lnTo>
                  <a:pt x="1188031" y="1987917"/>
                </a:lnTo>
                <a:lnTo>
                  <a:pt x="1106060" y="1997695"/>
                </a:lnTo>
                <a:lnTo>
                  <a:pt x="1022222" y="2001011"/>
                </a:lnTo>
                <a:lnTo>
                  <a:pt x="938385" y="1997695"/>
                </a:lnTo>
                <a:lnTo>
                  <a:pt x="856414" y="1987917"/>
                </a:lnTo>
                <a:lnTo>
                  <a:pt x="776572" y="1971934"/>
                </a:lnTo>
                <a:lnTo>
                  <a:pt x="699123" y="1950005"/>
                </a:lnTo>
                <a:lnTo>
                  <a:pt x="624329" y="1922387"/>
                </a:lnTo>
                <a:lnTo>
                  <a:pt x="552454" y="1889337"/>
                </a:lnTo>
                <a:lnTo>
                  <a:pt x="483761" y="1851113"/>
                </a:lnTo>
                <a:lnTo>
                  <a:pt x="418513" y="1807972"/>
                </a:lnTo>
                <a:lnTo>
                  <a:pt x="356973" y="1760172"/>
                </a:lnTo>
                <a:lnTo>
                  <a:pt x="299404" y="1707970"/>
                </a:lnTo>
                <a:lnTo>
                  <a:pt x="246069" y="1651624"/>
                </a:lnTo>
                <a:lnTo>
                  <a:pt x="197231" y="1591391"/>
                </a:lnTo>
                <a:lnTo>
                  <a:pt x="153153" y="1527529"/>
                </a:lnTo>
                <a:lnTo>
                  <a:pt x="114099" y="1460296"/>
                </a:lnTo>
                <a:lnTo>
                  <a:pt x="80332" y="1389948"/>
                </a:lnTo>
                <a:lnTo>
                  <a:pt x="52114" y="1316743"/>
                </a:lnTo>
                <a:lnTo>
                  <a:pt x="29708" y="1240939"/>
                </a:lnTo>
                <a:lnTo>
                  <a:pt x="13379" y="1162793"/>
                </a:lnTo>
                <a:lnTo>
                  <a:pt x="3388" y="1082563"/>
                </a:lnTo>
                <a:lnTo>
                  <a:pt x="0" y="1000505"/>
                </a:lnTo>
                <a:close/>
              </a:path>
            </a:pathLst>
          </a:custGeom>
          <a:ln w="76200">
            <a:solidFill>
              <a:srgbClr val="42739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8487699" y="2545369"/>
            <a:ext cx="1204595" cy="12280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C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oss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Institutional</a:t>
            </a:r>
            <a:r>
              <a:rPr dirty="0" smtClean="0" sz="2000" spc="-5" b="1">
                <a:solidFill>
                  <a:srgbClr val="767171"/>
                </a:solidFill>
                <a:latin typeface="Arial Narrow"/>
                <a:cs typeface="Arial Narrow"/>
              </a:rPr>
              <a:t> </a:t>
            </a:r>
            <a:r>
              <a:rPr dirty="0" smtClean="0" sz="2000" spc="-20" b="1">
                <a:solidFill>
                  <a:srgbClr val="767171"/>
                </a:solidFill>
                <a:latin typeface="Arial Narrow"/>
                <a:cs typeface="Arial Narrow"/>
              </a:rPr>
              <a:t>M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ento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ing</a:t>
            </a:r>
            <a:r>
              <a:rPr dirty="0" smtClean="0" sz="2000" spc="-5" b="1">
                <a:solidFill>
                  <a:srgbClr val="767171"/>
                </a:solidFill>
                <a:latin typeface="Arial Narrow"/>
                <a:cs typeface="Arial Narrow"/>
              </a:rPr>
              <a:t> </a:t>
            </a:r>
            <a:r>
              <a:rPr dirty="0" smtClean="0" sz="2000" spc="-20" b="1">
                <a:solidFill>
                  <a:srgbClr val="767171"/>
                </a:solidFill>
                <a:latin typeface="Arial Narrow"/>
                <a:cs typeface="Arial Narrow"/>
              </a:rPr>
              <a:t>P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og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r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am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311625" y="5045021"/>
            <a:ext cx="1297305" cy="12280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Resea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ch</a:t>
            </a:r>
            <a:r>
              <a:rPr dirty="0" smtClean="0" sz="2000" spc="-5" b="1">
                <a:solidFill>
                  <a:srgbClr val="767171"/>
                </a:solidFill>
                <a:latin typeface="Arial Narrow"/>
                <a:cs typeface="Arial Narrow"/>
              </a:rPr>
              <a:t> 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for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ALIA</a:t>
            </a:r>
            <a:r>
              <a:rPr dirty="0" smtClean="0" sz="2000" spc="-65" b="1">
                <a:solidFill>
                  <a:srgbClr val="767171"/>
                </a:solidFill>
                <a:latin typeface="Arial Narrow"/>
                <a:cs typeface="Arial Narrow"/>
              </a:rPr>
              <a:t> 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Onli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n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e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confe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ence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p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esentation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">
              <a:lnSpc>
                <a:spcPts val="5215"/>
              </a:lnSpc>
            </a:pPr>
            <a:r>
              <a:rPr dirty="0" smtClean="0" sz="4400" spc="-20">
                <a:latin typeface="Arial Narrow"/>
                <a:cs typeface="Arial Narrow"/>
              </a:rPr>
              <a:t>Australian</a:t>
            </a:r>
            <a:r>
              <a:rPr dirty="0" smtClean="0" sz="4400" spc="15">
                <a:latin typeface="Arial Narrow"/>
                <a:cs typeface="Arial Narrow"/>
              </a:rPr>
              <a:t> </a:t>
            </a:r>
            <a:r>
              <a:rPr dirty="0" smtClean="0" sz="4400" spc="-20">
                <a:latin typeface="Arial Narrow"/>
                <a:cs typeface="Arial Narrow"/>
              </a:rPr>
              <a:t>Research</a:t>
            </a:r>
            <a:r>
              <a:rPr dirty="0" smtClean="0" sz="4400" spc="-20">
                <a:latin typeface="Arial Narrow"/>
                <a:cs typeface="Arial Narrow"/>
              </a:rPr>
              <a:t> </a:t>
            </a:r>
            <a:r>
              <a:rPr dirty="0" smtClean="0" sz="4400" spc="-20">
                <a:latin typeface="Arial Narrow"/>
                <a:cs typeface="Arial Narrow"/>
              </a:rPr>
              <a:t>Council</a:t>
            </a:r>
            <a:r>
              <a:rPr dirty="0" smtClean="0" sz="4400" spc="-70">
                <a:latin typeface="Arial Narrow"/>
                <a:cs typeface="Arial Narrow"/>
              </a:rPr>
              <a:t>’</a:t>
            </a:r>
            <a:r>
              <a:rPr dirty="0" smtClean="0" sz="4400" spc="-20">
                <a:latin typeface="Arial Narrow"/>
                <a:cs typeface="Arial Narrow"/>
              </a:rPr>
              <a:t>s</a:t>
            </a:r>
            <a:r>
              <a:rPr dirty="0" smtClean="0" sz="4400" spc="-10">
                <a:latin typeface="Arial Narrow"/>
                <a:cs typeface="Arial Narrow"/>
              </a:rPr>
              <a:t> </a:t>
            </a:r>
            <a:r>
              <a:rPr dirty="0" smtClean="0" sz="4400" spc="-15">
                <a:latin typeface="Arial Narrow"/>
                <a:cs typeface="Arial Narrow"/>
              </a:rPr>
              <a:t>definition</a:t>
            </a:r>
            <a:r>
              <a:rPr dirty="0" smtClean="0" sz="4400" spc="20">
                <a:latin typeface="Arial Narrow"/>
                <a:cs typeface="Arial Narrow"/>
              </a:rPr>
              <a:t> </a:t>
            </a:r>
            <a:r>
              <a:rPr dirty="0" smtClean="0" sz="4400" spc="-15">
                <a:latin typeface="Arial Narrow"/>
                <a:cs typeface="Arial Narrow"/>
              </a:rPr>
              <a:t>of</a:t>
            </a:r>
            <a:r>
              <a:rPr dirty="0" smtClean="0" sz="4400" spc="-15">
                <a:latin typeface="Arial Narrow"/>
                <a:cs typeface="Arial Narrow"/>
              </a:rPr>
              <a:t> </a:t>
            </a:r>
            <a:r>
              <a:rPr dirty="0" smtClean="0" sz="4400" spc="-20">
                <a:latin typeface="Arial Narrow"/>
                <a:cs typeface="Arial Narrow"/>
              </a:rPr>
              <a:t>research</a:t>
            </a:r>
            <a:endParaRPr sz="44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2042" y="1770706"/>
            <a:ext cx="10914380" cy="30505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0">
              <a:lnSpc>
                <a:spcPts val="2880"/>
              </a:lnSpc>
            </a:pPr>
            <a:r>
              <a:rPr dirty="0" smtClean="0" sz="3000">
                <a:latin typeface="Arial Narrow"/>
                <a:cs typeface="Arial Narrow"/>
              </a:rPr>
              <a:t>Rese</a:t>
            </a:r>
            <a:r>
              <a:rPr dirty="0" smtClean="0" sz="3000" spc="-10">
                <a:latin typeface="Arial Narrow"/>
                <a:cs typeface="Arial Narrow"/>
              </a:rPr>
              <a:t>a</a:t>
            </a:r>
            <a:r>
              <a:rPr dirty="0" smtClean="0" sz="3000" spc="-5">
                <a:latin typeface="Arial Narrow"/>
                <a:cs typeface="Arial Narrow"/>
              </a:rPr>
              <a:t>r</a:t>
            </a:r>
            <a:r>
              <a:rPr dirty="0" smtClean="0" sz="3000" spc="0">
                <a:latin typeface="Arial Narrow"/>
                <a:cs typeface="Arial Narrow"/>
              </a:rPr>
              <a:t>ch</a:t>
            </a:r>
            <a:r>
              <a:rPr dirty="0" smtClean="0" sz="3000" spc="-15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is defined</a:t>
            </a:r>
            <a:r>
              <a:rPr dirty="0" smtClean="0" sz="3000" spc="-20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as</a:t>
            </a:r>
            <a:r>
              <a:rPr dirty="0" smtClean="0" sz="3000" spc="-10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the</a:t>
            </a:r>
            <a:r>
              <a:rPr dirty="0" smtClean="0" sz="3000" spc="-10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c</a:t>
            </a:r>
            <a:r>
              <a:rPr dirty="0" smtClean="0" sz="3000" spc="-5">
                <a:latin typeface="Arial Narrow"/>
                <a:cs typeface="Arial Narrow"/>
              </a:rPr>
              <a:t>r</a:t>
            </a:r>
            <a:r>
              <a:rPr dirty="0" smtClean="0" sz="3000" spc="0">
                <a:latin typeface="Arial Narrow"/>
                <a:cs typeface="Arial Narrow"/>
              </a:rPr>
              <a:t>eation</a:t>
            </a:r>
            <a:r>
              <a:rPr dirty="0" smtClean="0" sz="3000" spc="-10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of</a:t>
            </a:r>
            <a:r>
              <a:rPr dirty="0" smtClean="0" sz="3000" spc="5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new</a:t>
            </a:r>
            <a:r>
              <a:rPr dirty="0" smtClean="0" sz="3000" spc="-15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knowle</a:t>
            </a:r>
            <a:r>
              <a:rPr dirty="0" smtClean="0" sz="3000" spc="-10">
                <a:latin typeface="Arial Narrow"/>
                <a:cs typeface="Arial Narrow"/>
              </a:rPr>
              <a:t>d</a:t>
            </a:r>
            <a:r>
              <a:rPr dirty="0" smtClean="0" sz="3000" spc="-10">
                <a:latin typeface="Arial Narrow"/>
                <a:cs typeface="Arial Narrow"/>
              </a:rPr>
              <a:t>g</a:t>
            </a:r>
            <a:r>
              <a:rPr dirty="0" smtClean="0" sz="3000" spc="0">
                <a:latin typeface="Arial Narrow"/>
                <a:cs typeface="Arial Narrow"/>
              </a:rPr>
              <a:t>e</a:t>
            </a:r>
            <a:r>
              <a:rPr dirty="0" smtClean="0" sz="3000" spc="-10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a</a:t>
            </a:r>
            <a:r>
              <a:rPr dirty="0" smtClean="0" sz="3000" spc="-10">
                <a:latin typeface="Arial Narrow"/>
                <a:cs typeface="Arial Narrow"/>
              </a:rPr>
              <a:t>n</a:t>
            </a:r>
            <a:r>
              <a:rPr dirty="0" smtClean="0" sz="3000" spc="-10">
                <a:latin typeface="Arial Narrow"/>
                <a:cs typeface="Arial Narrow"/>
              </a:rPr>
              <a:t>d</a:t>
            </a:r>
            <a:r>
              <a:rPr dirty="0" smtClean="0" sz="3000" spc="0">
                <a:latin typeface="Arial Narrow"/>
                <a:cs typeface="Arial Narrow"/>
              </a:rPr>
              <a:t>/or</a:t>
            </a:r>
            <a:r>
              <a:rPr dirty="0" smtClean="0" sz="3000" spc="-10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the</a:t>
            </a:r>
            <a:r>
              <a:rPr dirty="0" smtClean="0" sz="3000" spc="-10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use</a:t>
            </a:r>
            <a:r>
              <a:rPr dirty="0" smtClean="0" sz="3000" spc="-15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of</a:t>
            </a:r>
            <a:r>
              <a:rPr dirty="0" smtClean="0" sz="3000" spc="0">
                <a:latin typeface="Arial Narrow"/>
                <a:cs typeface="Arial Narrow"/>
              </a:rPr>
              <a:t> existing</a:t>
            </a:r>
            <a:r>
              <a:rPr dirty="0" smtClean="0" sz="3000" spc="-15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knowle</a:t>
            </a:r>
            <a:r>
              <a:rPr dirty="0" smtClean="0" sz="3000" spc="-10">
                <a:latin typeface="Arial Narrow"/>
                <a:cs typeface="Arial Narrow"/>
              </a:rPr>
              <a:t>d</a:t>
            </a:r>
            <a:r>
              <a:rPr dirty="0" smtClean="0" sz="3000" spc="-10">
                <a:latin typeface="Arial Narrow"/>
                <a:cs typeface="Arial Narrow"/>
              </a:rPr>
              <a:t>g</a:t>
            </a:r>
            <a:r>
              <a:rPr dirty="0" smtClean="0" sz="3000" spc="0">
                <a:latin typeface="Arial Narrow"/>
                <a:cs typeface="Arial Narrow"/>
              </a:rPr>
              <a:t>e</a:t>
            </a:r>
            <a:r>
              <a:rPr dirty="0" smtClean="0" sz="3000" spc="-10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in</a:t>
            </a:r>
            <a:r>
              <a:rPr dirty="0" smtClean="0" sz="3000" spc="-15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a new</a:t>
            </a:r>
            <a:r>
              <a:rPr dirty="0" smtClean="0" sz="3000" spc="-15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and</a:t>
            </a:r>
            <a:r>
              <a:rPr dirty="0" smtClean="0" sz="3000" spc="-15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c</a:t>
            </a:r>
            <a:r>
              <a:rPr dirty="0" smtClean="0" sz="3000" spc="-5">
                <a:latin typeface="Arial Narrow"/>
                <a:cs typeface="Arial Narrow"/>
              </a:rPr>
              <a:t>r</a:t>
            </a:r>
            <a:r>
              <a:rPr dirty="0" smtClean="0" sz="3000" spc="0">
                <a:latin typeface="Arial Narrow"/>
                <a:cs typeface="Arial Narrow"/>
              </a:rPr>
              <a:t>eative</a:t>
            </a:r>
            <a:r>
              <a:rPr dirty="0" smtClean="0" sz="3000" spc="-10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way</a:t>
            </a:r>
            <a:r>
              <a:rPr dirty="0" smtClean="0" sz="3000" spc="-10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so</a:t>
            </a:r>
            <a:r>
              <a:rPr dirty="0" smtClean="0" sz="3000" spc="-10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as</a:t>
            </a:r>
            <a:r>
              <a:rPr dirty="0" smtClean="0" sz="3000" spc="-10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to gen</a:t>
            </a:r>
            <a:r>
              <a:rPr dirty="0" smtClean="0" sz="3000" spc="-10">
                <a:latin typeface="Arial Narrow"/>
                <a:cs typeface="Arial Narrow"/>
              </a:rPr>
              <a:t>e</a:t>
            </a:r>
            <a:r>
              <a:rPr dirty="0" smtClean="0" sz="3000" spc="-5">
                <a:latin typeface="Arial Narrow"/>
                <a:cs typeface="Arial Narrow"/>
              </a:rPr>
              <a:t>r</a:t>
            </a:r>
            <a:r>
              <a:rPr dirty="0" smtClean="0" sz="3000" spc="0">
                <a:latin typeface="Arial Narrow"/>
                <a:cs typeface="Arial Narrow"/>
              </a:rPr>
              <a:t>ate</a:t>
            </a:r>
            <a:r>
              <a:rPr dirty="0" smtClean="0" sz="3000" spc="-15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new</a:t>
            </a:r>
            <a:r>
              <a:rPr dirty="0" smtClean="0" sz="3000" spc="-10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con</a:t>
            </a:r>
            <a:r>
              <a:rPr dirty="0" smtClean="0" sz="3000" spc="-10">
                <a:latin typeface="Arial Narrow"/>
                <a:cs typeface="Arial Narrow"/>
              </a:rPr>
              <a:t>c</a:t>
            </a:r>
            <a:r>
              <a:rPr dirty="0" smtClean="0" sz="3000" spc="-10">
                <a:latin typeface="Arial Narrow"/>
                <a:cs typeface="Arial Narrow"/>
              </a:rPr>
              <a:t>e</a:t>
            </a:r>
            <a:r>
              <a:rPr dirty="0" smtClean="0" sz="3000" spc="-10">
                <a:latin typeface="Arial Narrow"/>
                <a:cs typeface="Arial Narrow"/>
              </a:rPr>
              <a:t>p</a:t>
            </a:r>
            <a:r>
              <a:rPr dirty="0" smtClean="0" sz="3000" spc="0">
                <a:latin typeface="Arial Narrow"/>
                <a:cs typeface="Arial Narrow"/>
              </a:rPr>
              <a:t>ts,</a:t>
            </a:r>
            <a:r>
              <a:rPr dirty="0" smtClean="0" sz="3000" spc="0">
                <a:latin typeface="Arial Narrow"/>
                <a:cs typeface="Arial Narrow"/>
              </a:rPr>
              <a:t> method</a:t>
            </a:r>
            <a:r>
              <a:rPr dirty="0" smtClean="0" sz="3000" spc="-10">
                <a:latin typeface="Arial Narrow"/>
                <a:cs typeface="Arial Narrow"/>
              </a:rPr>
              <a:t>o</a:t>
            </a:r>
            <a:r>
              <a:rPr dirty="0" smtClean="0" sz="3000" spc="0">
                <a:latin typeface="Arial Narrow"/>
                <a:cs typeface="Arial Narrow"/>
              </a:rPr>
              <a:t>l</a:t>
            </a:r>
            <a:r>
              <a:rPr dirty="0" smtClean="0" sz="3000" spc="-10">
                <a:latin typeface="Arial Narrow"/>
                <a:cs typeface="Arial Narrow"/>
              </a:rPr>
              <a:t>o</a:t>
            </a:r>
            <a:r>
              <a:rPr dirty="0" smtClean="0" sz="3000" spc="0">
                <a:latin typeface="Arial Narrow"/>
                <a:cs typeface="Arial Narrow"/>
              </a:rPr>
              <a:t>gi</a:t>
            </a:r>
            <a:r>
              <a:rPr dirty="0" smtClean="0" sz="3000" spc="-10">
                <a:latin typeface="Arial Narrow"/>
                <a:cs typeface="Arial Narrow"/>
              </a:rPr>
              <a:t>e</a:t>
            </a:r>
            <a:r>
              <a:rPr dirty="0" smtClean="0" sz="3000" spc="-10">
                <a:latin typeface="Arial Narrow"/>
                <a:cs typeface="Arial Narrow"/>
              </a:rPr>
              <a:t>s</a:t>
            </a:r>
            <a:r>
              <a:rPr dirty="0" smtClean="0" sz="3000" spc="0">
                <a:latin typeface="Arial Narrow"/>
                <a:cs typeface="Arial Narrow"/>
              </a:rPr>
              <a:t>,</a:t>
            </a:r>
            <a:r>
              <a:rPr dirty="0" smtClean="0" sz="3000" spc="-10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inventio</a:t>
            </a:r>
            <a:r>
              <a:rPr dirty="0" smtClean="0" sz="3000" spc="-10">
                <a:latin typeface="Arial Narrow"/>
                <a:cs typeface="Arial Narrow"/>
              </a:rPr>
              <a:t>n</a:t>
            </a:r>
            <a:r>
              <a:rPr dirty="0" smtClean="0" sz="3000" spc="0">
                <a:latin typeface="Arial Narrow"/>
                <a:cs typeface="Arial Narrow"/>
              </a:rPr>
              <a:t>s</a:t>
            </a:r>
            <a:r>
              <a:rPr dirty="0" smtClean="0" sz="3000" spc="-10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a</a:t>
            </a:r>
            <a:r>
              <a:rPr dirty="0" smtClean="0" sz="3000" spc="-10">
                <a:latin typeface="Arial Narrow"/>
                <a:cs typeface="Arial Narrow"/>
              </a:rPr>
              <a:t>n</a:t>
            </a:r>
            <a:r>
              <a:rPr dirty="0" smtClean="0" sz="3000" spc="0">
                <a:latin typeface="Arial Narrow"/>
                <a:cs typeface="Arial Narrow"/>
              </a:rPr>
              <a:t>d</a:t>
            </a:r>
            <a:r>
              <a:rPr dirty="0" smtClean="0" sz="3000" spc="-10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u</a:t>
            </a:r>
            <a:r>
              <a:rPr dirty="0" smtClean="0" sz="3000" spc="-10">
                <a:latin typeface="Arial Narrow"/>
                <a:cs typeface="Arial Narrow"/>
              </a:rPr>
              <a:t>n</a:t>
            </a:r>
            <a:r>
              <a:rPr dirty="0" smtClean="0" sz="3000" spc="-10">
                <a:latin typeface="Arial Narrow"/>
                <a:cs typeface="Arial Narrow"/>
              </a:rPr>
              <a:t>d</a:t>
            </a:r>
            <a:r>
              <a:rPr dirty="0" smtClean="0" sz="3000" spc="-10">
                <a:latin typeface="Arial Narrow"/>
                <a:cs typeface="Arial Narrow"/>
              </a:rPr>
              <a:t>e</a:t>
            </a:r>
            <a:r>
              <a:rPr dirty="0" smtClean="0" sz="3000" spc="-5">
                <a:latin typeface="Arial Narrow"/>
                <a:cs typeface="Arial Narrow"/>
              </a:rPr>
              <a:t>r</a:t>
            </a:r>
            <a:r>
              <a:rPr dirty="0" smtClean="0" sz="3000" spc="0">
                <a:latin typeface="Arial Narrow"/>
                <a:cs typeface="Arial Narrow"/>
              </a:rPr>
              <a:t>sta</a:t>
            </a:r>
            <a:r>
              <a:rPr dirty="0" smtClean="0" sz="3000" spc="-10">
                <a:latin typeface="Arial Narrow"/>
                <a:cs typeface="Arial Narrow"/>
              </a:rPr>
              <a:t>n</a:t>
            </a:r>
            <a:r>
              <a:rPr dirty="0" smtClean="0" sz="3000" spc="0">
                <a:latin typeface="Arial Narrow"/>
                <a:cs typeface="Arial Narrow"/>
              </a:rPr>
              <a:t>di</a:t>
            </a:r>
            <a:r>
              <a:rPr dirty="0" smtClean="0" sz="3000" spc="-10">
                <a:latin typeface="Arial Narrow"/>
                <a:cs typeface="Arial Narrow"/>
              </a:rPr>
              <a:t>n</a:t>
            </a:r>
            <a:r>
              <a:rPr dirty="0" smtClean="0" sz="3000" spc="-10">
                <a:latin typeface="Arial Narrow"/>
                <a:cs typeface="Arial Narrow"/>
              </a:rPr>
              <a:t>g</a:t>
            </a:r>
            <a:r>
              <a:rPr dirty="0" smtClean="0" sz="3000" spc="0">
                <a:latin typeface="Arial Narrow"/>
                <a:cs typeface="Arial Narrow"/>
              </a:rPr>
              <a:t>s.</a:t>
            </a:r>
            <a:r>
              <a:rPr dirty="0" smtClean="0" sz="3000" spc="-15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…</a:t>
            </a:r>
            <a:endParaRPr sz="3000">
              <a:latin typeface="Arial Narrow"/>
              <a:cs typeface="Arial Narrow"/>
            </a:endParaRPr>
          </a:p>
          <a:p>
            <a:pPr>
              <a:lnSpc>
                <a:spcPts val="1000"/>
              </a:lnSpc>
              <a:spcBef>
                <a:spcPts val="20"/>
              </a:spcBef>
            </a:pPr>
            <a:endParaRPr sz="1000"/>
          </a:p>
          <a:p>
            <a:pPr marL="12700" marR="187960" indent="0">
              <a:lnSpc>
                <a:spcPct val="80000"/>
              </a:lnSpc>
            </a:pPr>
            <a:r>
              <a:rPr dirty="0" smtClean="0" sz="3000" spc="-5">
                <a:latin typeface="Arial Narrow"/>
                <a:cs typeface="Arial Narrow"/>
              </a:rPr>
              <a:t>T</a:t>
            </a:r>
            <a:r>
              <a:rPr dirty="0" smtClean="0" sz="3000" spc="0">
                <a:latin typeface="Arial Narrow"/>
                <a:cs typeface="Arial Narrow"/>
              </a:rPr>
              <a:t>his definition</a:t>
            </a:r>
            <a:r>
              <a:rPr dirty="0" smtClean="0" sz="3000" spc="-10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of </a:t>
            </a:r>
            <a:r>
              <a:rPr dirty="0" smtClean="0" sz="3000" spc="-5">
                <a:latin typeface="Arial Narrow"/>
                <a:cs typeface="Arial Narrow"/>
              </a:rPr>
              <a:t>r</a:t>
            </a:r>
            <a:r>
              <a:rPr dirty="0" smtClean="0" sz="3000" spc="0">
                <a:latin typeface="Arial Narrow"/>
                <a:cs typeface="Arial Narrow"/>
              </a:rPr>
              <a:t>esea</a:t>
            </a:r>
            <a:r>
              <a:rPr dirty="0" smtClean="0" sz="3000" spc="-5">
                <a:latin typeface="Arial Narrow"/>
                <a:cs typeface="Arial Narrow"/>
              </a:rPr>
              <a:t>r</a:t>
            </a:r>
            <a:r>
              <a:rPr dirty="0" smtClean="0" sz="3000" spc="0">
                <a:latin typeface="Arial Narrow"/>
                <a:cs typeface="Arial Narrow"/>
              </a:rPr>
              <a:t>ch</a:t>
            </a:r>
            <a:r>
              <a:rPr dirty="0" smtClean="0" sz="3000" spc="-15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is</a:t>
            </a:r>
            <a:r>
              <a:rPr dirty="0" smtClean="0" sz="3000" spc="5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con</a:t>
            </a:r>
            <a:r>
              <a:rPr dirty="0" smtClean="0" sz="3000" spc="-10">
                <a:latin typeface="Arial Narrow"/>
                <a:cs typeface="Arial Narrow"/>
              </a:rPr>
              <a:t>s</a:t>
            </a:r>
            <a:r>
              <a:rPr dirty="0" smtClean="0" sz="3000" spc="0">
                <a:latin typeface="Arial Narrow"/>
                <a:cs typeface="Arial Narrow"/>
              </a:rPr>
              <a:t>iste</a:t>
            </a:r>
            <a:r>
              <a:rPr dirty="0" smtClean="0" sz="3000" spc="-10">
                <a:latin typeface="Arial Narrow"/>
                <a:cs typeface="Arial Narrow"/>
              </a:rPr>
              <a:t>n</a:t>
            </a:r>
            <a:r>
              <a:rPr dirty="0" smtClean="0" sz="3000" spc="0">
                <a:latin typeface="Arial Narrow"/>
                <a:cs typeface="Arial Narrow"/>
              </a:rPr>
              <a:t>t</a:t>
            </a:r>
            <a:r>
              <a:rPr dirty="0" smtClean="0" sz="3000" spc="-15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with</a:t>
            </a:r>
            <a:r>
              <a:rPr dirty="0" smtClean="0" sz="3000" spc="5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a</a:t>
            </a:r>
            <a:r>
              <a:rPr dirty="0" smtClean="0" sz="3000" spc="-10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b</a:t>
            </a:r>
            <a:r>
              <a:rPr dirty="0" smtClean="0" sz="3000" spc="-5">
                <a:latin typeface="Arial Narrow"/>
                <a:cs typeface="Arial Narrow"/>
              </a:rPr>
              <a:t>r</a:t>
            </a:r>
            <a:r>
              <a:rPr dirty="0" smtClean="0" sz="3000" spc="0">
                <a:latin typeface="Arial Narrow"/>
                <a:cs typeface="Arial Narrow"/>
              </a:rPr>
              <a:t>oad</a:t>
            </a:r>
            <a:r>
              <a:rPr dirty="0" smtClean="0" sz="3000" spc="-10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notion</a:t>
            </a:r>
            <a:r>
              <a:rPr dirty="0" smtClean="0" sz="3000" spc="-15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of </a:t>
            </a:r>
            <a:r>
              <a:rPr dirty="0" smtClean="0" sz="3000" spc="-5">
                <a:latin typeface="Arial Narrow"/>
                <a:cs typeface="Arial Narrow"/>
              </a:rPr>
              <a:t>r</a:t>
            </a:r>
            <a:r>
              <a:rPr dirty="0" smtClean="0" sz="3000" spc="0">
                <a:latin typeface="Arial Narrow"/>
                <a:cs typeface="Arial Narrow"/>
              </a:rPr>
              <a:t>esea</a:t>
            </a:r>
            <a:r>
              <a:rPr dirty="0" smtClean="0" sz="3000" spc="-5">
                <a:latin typeface="Arial Narrow"/>
                <a:cs typeface="Arial Narrow"/>
              </a:rPr>
              <a:t>r</a:t>
            </a:r>
            <a:r>
              <a:rPr dirty="0" smtClean="0" sz="3000" spc="0">
                <a:latin typeface="Arial Narrow"/>
                <a:cs typeface="Arial Narrow"/>
              </a:rPr>
              <a:t>ch</a:t>
            </a:r>
            <a:r>
              <a:rPr dirty="0" smtClean="0" sz="3000" spc="-15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and</a:t>
            </a:r>
            <a:r>
              <a:rPr dirty="0" smtClean="0" sz="3000" spc="0">
                <a:latin typeface="Arial Narrow"/>
                <a:cs typeface="Arial Narrow"/>
              </a:rPr>
              <a:t> exp</a:t>
            </a:r>
            <a:r>
              <a:rPr dirty="0" smtClean="0" sz="3000" spc="-10">
                <a:latin typeface="Arial Narrow"/>
                <a:cs typeface="Arial Narrow"/>
              </a:rPr>
              <a:t>e</a:t>
            </a:r>
            <a:r>
              <a:rPr dirty="0" smtClean="0" sz="3000" spc="-5">
                <a:latin typeface="Arial Narrow"/>
                <a:cs typeface="Arial Narrow"/>
              </a:rPr>
              <a:t>r</a:t>
            </a:r>
            <a:r>
              <a:rPr dirty="0" smtClean="0" sz="3000" spc="0">
                <a:latin typeface="Arial Narrow"/>
                <a:cs typeface="Arial Narrow"/>
              </a:rPr>
              <a:t>imental</a:t>
            </a:r>
            <a:r>
              <a:rPr dirty="0" smtClean="0" sz="3000" spc="-15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develo</a:t>
            </a:r>
            <a:r>
              <a:rPr dirty="0" smtClean="0" sz="3000" spc="-10">
                <a:latin typeface="Arial Narrow"/>
                <a:cs typeface="Arial Narrow"/>
              </a:rPr>
              <a:t>p</a:t>
            </a:r>
            <a:r>
              <a:rPr dirty="0" smtClean="0" sz="3000" spc="-5">
                <a:latin typeface="Arial Narrow"/>
                <a:cs typeface="Arial Narrow"/>
              </a:rPr>
              <a:t>m</a:t>
            </a:r>
            <a:r>
              <a:rPr dirty="0" smtClean="0" sz="3000" spc="-10">
                <a:latin typeface="Arial Narrow"/>
                <a:cs typeface="Arial Narrow"/>
              </a:rPr>
              <a:t>e</a:t>
            </a:r>
            <a:r>
              <a:rPr dirty="0" smtClean="0" sz="3000" spc="-10">
                <a:latin typeface="Arial Narrow"/>
                <a:cs typeface="Arial Narrow"/>
              </a:rPr>
              <a:t>n</a:t>
            </a:r>
            <a:r>
              <a:rPr dirty="0" smtClean="0" sz="3000" spc="0">
                <a:latin typeface="Arial Narrow"/>
                <a:cs typeface="Arial Narrow"/>
              </a:rPr>
              <a:t>t</a:t>
            </a:r>
            <a:r>
              <a:rPr dirty="0" smtClean="0" sz="3000" spc="-10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as</a:t>
            </a:r>
            <a:r>
              <a:rPr dirty="0" smtClean="0" sz="3000" spc="-15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comp</a:t>
            </a:r>
            <a:r>
              <a:rPr dirty="0" smtClean="0" sz="3000" spc="-5">
                <a:latin typeface="Arial Narrow"/>
                <a:cs typeface="Arial Narrow"/>
              </a:rPr>
              <a:t>r</a:t>
            </a:r>
            <a:r>
              <a:rPr dirty="0" smtClean="0" sz="3000" spc="0">
                <a:latin typeface="Arial Narrow"/>
                <a:cs typeface="Arial Narrow"/>
              </a:rPr>
              <a:t>ising</a:t>
            </a:r>
            <a:r>
              <a:rPr dirty="0" smtClean="0" sz="3000" spc="-15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‘c</a:t>
            </a:r>
            <a:r>
              <a:rPr dirty="0" smtClean="0" sz="3000" spc="-5">
                <a:latin typeface="Arial Narrow"/>
                <a:cs typeface="Arial Narrow"/>
              </a:rPr>
              <a:t>r</a:t>
            </a:r>
            <a:r>
              <a:rPr dirty="0" smtClean="0" sz="3000" spc="0">
                <a:latin typeface="Arial Narrow"/>
                <a:cs typeface="Arial Narrow"/>
              </a:rPr>
              <a:t>eative wo</a:t>
            </a:r>
            <a:r>
              <a:rPr dirty="0" smtClean="0" sz="3000" spc="-5">
                <a:latin typeface="Arial Narrow"/>
                <a:cs typeface="Arial Narrow"/>
              </a:rPr>
              <a:t>r</a:t>
            </a:r>
            <a:r>
              <a:rPr dirty="0" smtClean="0" sz="3000" spc="0">
                <a:latin typeface="Arial Narrow"/>
                <a:cs typeface="Arial Narrow"/>
              </a:rPr>
              <a:t>k und</a:t>
            </a:r>
            <a:r>
              <a:rPr dirty="0" smtClean="0" sz="3000" spc="-10">
                <a:latin typeface="Arial Narrow"/>
                <a:cs typeface="Arial Narrow"/>
              </a:rPr>
              <a:t>e</a:t>
            </a:r>
            <a:r>
              <a:rPr dirty="0" smtClean="0" sz="3000" spc="-5">
                <a:latin typeface="Arial Narrow"/>
                <a:cs typeface="Arial Narrow"/>
              </a:rPr>
              <a:t>r</a:t>
            </a:r>
            <a:r>
              <a:rPr dirty="0" smtClean="0" sz="3000" spc="0">
                <a:latin typeface="Arial Narrow"/>
                <a:cs typeface="Arial Narrow"/>
              </a:rPr>
              <a:t>taken</a:t>
            </a:r>
            <a:r>
              <a:rPr dirty="0" smtClean="0" sz="3000" spc="-25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on</a:t>
            </a:r>
            <a:r>
              <a:rPr dirty="0" smtClean="0" sz="3000" spc="-10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a</a:t>
            </a:r>
            <a:r>
              <a:rPr dirty="0" smtClean="0" sz="3000" spc="0">
                <a:latin typeface="Arial Narrow"/>
                <a:cs typeface="Arial Narrow"/>
              </a:rPr>
              <a:t> system</a:t>
            </a:r>
            <a:r>
              <a:rPr dirty="0" smtClean="0" sz="3000" spc="-10">
                <a:latin typeface="Arial Narrow"/>
                <a:cs typeface="Arial Narrow"/>
              </a:rPr>
              <a:t>a</a:t>
            </a:r>
            <a:r>
              <a:rPr dirty="0" smtClean="0" sz="3000" spc="0">
                <a:latin typeface="Arial Narrow"/>
                <a:cs typeface="Arial Narrow"/>
              </a:rPr>
              <a:t>tic</a:t>
            </a:r>
            <a:r>
              <a:rPr dirty="0" smtClean="0" sz="3000" spc="-15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basis</a:t>
            </a:r>
            <a:r>
              <a:rPr dirty="0" smtClean="0" sz="3000" spc="-15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in o</a:t>
            </a:r>
            <a:r>
              <a:rPr dirty="0" smtClean="0" sz="3000" spc="-5">
                <a:latin typeface="Arial Narrow"/>
                <a:cs typeface="Arial Narrow"/>
              </a:rPr>
              <a:t>r</a:t>
            </a:r>
            <a:r>
              <a:rPr dirty="0" smtClean="0" sz="3000" spc="0">
                <a:latin typeface="Arial Narrow"/>
                <a:cs typeface="Arial Narrow"/>
              </a:rPr>
              <a:t>der to </a:t>
            </a:r>
            <a:r>
              <a:rPr dirty="0" smtClean="0" sz="3000" spc="0">
                <a:solidFill>
                  <a:srgbClr val="FF0000"/>
                </a:solidFill>
                <a:latin typeface="Arial Narrow"/>
                <a:cs typeface="Arial Narrow"/>
              </a:rPr>
              <a:t>inc</a:t>
            </a:r>
            <a:r>
              <a:rPr dirty="0" smtClean="0" sz="3000" spc="-5">
                <a:solidFill>
                  <a:srgbClr val="FF0000"/>
                </a:solidFill>
                <a:latin typeface="Arial Narrow"/>
                <a:cs typeface="Arial Narrow"/>
              </a:rPr>
              <a:t>r</a:t>
            </a:r>
            <a:r>
              <a:rPr dirty="0" smtClean="0" sz="3000" spc="0">
                <a:solidFill>
                  <a:srgbClr val="FF0000"/>
                </a:solidFill>
                <a:latin typeface="Arial Narrow"/>
                <a:cs typeface="Arial Narrow"/>
              </a:rPr>
              <a:t>ease</a:t>
            </a:r>
            <a:r>
              <a:rPr dirty="0" smtClean="0" sz="3000" spc="-15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mtClean="0" sz="3000" spc="0">
                <a:solidFill>
                  <a:srgbClr val="FF0000"/>
                </a:solidFill>
                <a:latin typeface="Arial Narrow"/>
                <a:cs typeface="Arial Narrow"/>
              </a:rPr>
              <a:t>the</a:t>
            </a:r>
            <a:r>
              <a:rPr dirty="0" smtClean="0" sz="3000" spc="-1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mtClean="0" sz="3000" spc="0">
                <a:solidFill>
                  <a:srgbClr val="FF0000"/>
                </a:solidFill>
                <a:latin typeface="Arial Narrow"/>
                <a:cs typeface="Arial Narrow"/>
              </a:rPr>
              <a:t>stock</a:t>
            </a:r>
            <a:r>
              <a:rPr dirty="0" smtClean="0" sz="3000" spc="-15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dirty="0" smtClean="0" sz="3000" spc="0">
                <a:solidFill>
                  <a:srgbClr val="FF0000"/>
                </a:solidFill>
                <a:latin typeface="Arial Narrow"/>
                <a:cs typeface="Arial Narrow"/>
              </a:rPr>
              <a:t>of knowle</a:t>
            </a:r>
            <a:r>
              <a:rPr dirty="0" smtClean="0" sz="3000" spc="-10">
                <a:solidFill>
                  <a:srgbClr val="FF0000"/>
                </a:solidFill>
                <a:latin typeface="Arial Narrow"/>
                <a:cs typeface="Arial Narrow"/>
              </a:rPr>
              <a:t>d</a:t>
            </a:r>
            <a:r>
              <a:rPr dirty="0" smtClean="0" sz="3000" spc="-10">
                <a:solidFill>
                  <a:srgbClr val="FF0000"/>
                </a:solidFill>
                <a:latin typeface="Arial Narrow"/>
                <a:cs typeface="Arial Narrow"/>
              </a:rPr>
              <a:t>g</a:t>
            </a:r>
            <a:r>
              <a:rPr dirty="0" smtClean="0" sz="3000" spc="-10">
                <a:solidFill>
                  <a:srgbClr val="FF0000"/>
                </a:solidFill>
                <a:latin typeface="Arial Narrow"/>
                <a:cs typeface="Arial Narrow"/>
              </a:rPr>
              <a:t>e</a:t>
            </a:r>
            <a:r>
              <a:rPr dirty="0" smtClean="0" sz="3000" spc="0">
                <a:latin typeface="Arial Narrow"/>
                <a:cs typeface="Arial Narrow"/>
              </a:rPr>
              <a:t>,</a:t>
            </a:r>
            <a:r>
              <a:rPr dirty="0" smtClean="0" sz="3000" spc="-15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including</a:t>
            </a:r>
            <a:r>
              <a:rPr dirty="0" smtClean="0" sz="3000" spc="0">
                <a:latin typeface="Arial Narrow"/>
                <a:cs typeface="Arial Narrow"/>
              </a:rPr>
              <a:t> knowle</a:t>
            </a:r>
            <a:r>
              <a:rPr dirty="0" smtClean="0" sz="3000" spc="-10">
                <a:latin typeface="Arial Narrow"/>
                <a:cs typeface="Arial Narrow"/>
              </a:rPr>
              <a:t>d</a:t>
            </a:r>
            <a:r>
              <a:rPr dirty="0" smtClean="0" sz="3000" spc="-10">
                <a:latin typeface="Arial Narrow"/>
                <a:cs typeface="Arial Narrow"/>
              </a:rPr>
              <a:t>g</a:t>
            </a:r>
            <a:r>
              <a:rPr dirty="0" smtClean="0" sz="3000" spc="0">
                <a:latin typeface="Arial Narrow"/>
                <a:cs typeface="Arial Narrow"/>
              </a:rPr>
              <a:t>e</a:t>
            </a:r>
            <a:r>
              <a:rPr dirty="0" smtClean="0" sz="3000" spc="-10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of</a:t>
            </a:r>
            <a:r>
              <a:rPr dirty="0" smtClean="0" sz="3000" spc="-15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man</a:t>
            </a:r>
            <a:r>
              <a:rPr dirty="0" smtClean="0" sz="3000" spc="-15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[human</a:t>
            </a:r>
            <a:r>
              <a:rPr dirty="0" smtClean="0" sz="3000" spc="-5">
                <a:latin typeface="Arial Narrow"/>
                <a:cs typeface="Arial Narrow"/>
              </a:rPr>
              <a:t>-</a:t>
            </a:r>
            <a:r>
              <a:rPr dirty="0" smtClean="0" sz="3000" spc="0">
                <a:latin typeface="Arial Narrow"/>
                <a:cs typeface="Arial Narrow"/>
              </a:rPr>
              <a:t>kind],</a:t>
            </a:r>
            <a:r>
              <a:rPr dirty="0" smtClean="0" sz="3000" spc="-15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cultu</a:t>
            </a:r>
            <a:r>
              <a:rPr dirty="0" smtClean="0" sz="3000" spc="-5">
                <a:latin typeface="Arial Narrow"/>
                <a:cs typeface="Arial Narrow"/>
              </a:rPr>
              <a:t>r</a:t>
            </a:r>
            <a:r>
              <a:rPr dirty="0" smtClean="0" sz="3000" spc="0">
                <a:latin typeface="Arial Narrow"/>
                <a:cs typeface="Arial Narrow"/>
              </a:rPr>
              <a:t>e and</a:t>
            </a:r>
            <a:r>
              <a:rPr dirty="0" smtClean="0" sz="3000" spc="-15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societ</a:t>
            </a:r>
            <a:r>
              <a:rPr dirty="0" smtClean="0" sz="3000" spc="-180">
                <a:latin typeface="Arial Narrow"/>
                <a:cs typeface="Arial Narrow"/>
              </a:rPr>
              <a:t>y</a:t>
            </a:r>
            <a:r>
              <a:rPr dirty="0" smtClean="0" sz="3000" spc="0">
                <a:latin typeface="Arial Narrow"/>
                <a:cs typeface="Arial Narrow"/>
              </a:rPr>
              <a:t>,</a:t>
            </a:r>
            <a:r>
              <a:rPr dirty="0" smtClean="0" sz="3000" spc="-15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and</a:t>
            </a:r>
            <a:r>
              <a:rPr dirty="0" smtClean="0" sz="3000" spc="-15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the</a:t>
            </a:r>
            <a:r>
              <a:rPr dirty="0" smtClean="0" sz="3000" spc="-10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use</a:t>
            </a:r>
            <a:r>
              <a:rPr dirty="0" smtClean="0" sz="3000" spc="-15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of this stock</a:t>
            </a:r>
            <a:r>
              <a:rPr dirty="0" smtClean="0" sz="3000" spc="0">
                <a:latin typeface="Arial Narrow"/>
                <a:cs typeface="Arial Narrow"/>
              </a:rPr>
              <a:t> of knowle</a:t>
            </a:r>
            <a:r>
              <a:rPr dirty="0" smtClean="0" sz="3000" spc="-10">
                <a:latin typeface="Arial Narrow"/>
                <a:cs typeface="Arial Narrow"/>
              </a:rPr>
              <a:t>d</a:t>
            </a:r>
            <a:r>
              <a:rPr dirty="0" smtClean="0" sz="3000" spc="-10">
                <a:latin typeface="Arial Narrow"/>
                <a:cs typeface="Arial Narrow"/>
              </a:rPr>
              <a:t>g</a:t>
            </a:r>
            <a:r>
              <a:rPr dirty="0" smtClean="0" sz="3000" spc="0">
                <a:latin typeface="Arial Narrow"/>
                <a:cs typeface="Arial Narrow"/>
              </a:rPr>
              <a:t>e</a:t>
            </a:r>
            <a:r>
              <a:rPr dirty="0" smtClean="0" sz="3000" spc="-10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to</a:t>
            </a:r>
            <a:r>
              <a:rPr dirty="0" smtClean="0" sz="3000" spc="-15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devise</a:t>
            </a:r>
            <a:r>
              <a:rPr dirty="0" smtClean="0" sz="3000" spc="-20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new</a:t>
            </a:r>
            <a:r>
              <a:rPr dirty="0" smtClean="0" sz="3000" spc="-10">
                <a:latin typeface="Arial Narrow"/>
                <a:cs typeface="Arial Narrow"/>
              </a:rPr>
              <a:t> </a:t>
            </a:r>
            <a:r>
              <a:rPr dirty="0" smtClean="0" sz="3000" spc="0">
                <a:latin typeface="Arial Narrow"/>
                <a:cs typeface="Arial Narrow"/>
              </a:rPr>
              <a:t>applicatio</a:t>
            </a:r>
            <a:r>
              <a:rPr dirty="0" smtClean="0" sz="3000" spc="-10">
                <a:latin typeface="Arial Narrow"/>
                <a:cs typeface="Arial Narrow"/>
              </a:rPr>
              <a:t>n</a:t>
            </a:r>
            <a:r>
              <a:rPr dirty="0" smtClean="0" sz="3000" spc="-10">
                <a:latin typeface="Arial Narrow"/>
                <a:cs typeface="Arial Narrow"/>
              </a:rPr>
              <a:t>s</a:t>
            </a:r>
            <a:r>
              <a:rPr dirty="0" smtClean="0" sz="3000" spc="0">
                <a:latin typeface="Arial Narrow"/>
                <a:cs typeface="Arial Narrow"/>
              </a:rPr>
              <a:t>’.</a:t>
            </a:r>
            <a:endParaRPr sz="30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2042" y="5422972"/>
            <a:ext cx="10788650" cy="49910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920"/>
              </a:lnSpc>
            </a:pPr>
            <a:r>
              <a:rPr dirty="0" smtClean="0" sz="2000" spc="-10">
                <a:latin typeface="Arial Narrow"/>
                <a:cs typeface="Arial Narrow"/>
              </a:rPr>
              <a:t>Reference:</a:t>
            </a:r>
            <a:r>
              <a:rPr dirty="0" smtClean="0" sz="2000" spc="-10">
                <a:latin typeface="Arial Narrow"/>
                <a:cs typeface="Arial Narrow"/>
                <a:hlinkClick r:id="rId2"/>
              </a:rPr>
              <a:t> http:</a:t>
            </a:r>
            <a:r>
              <a:rPr dirty="0" smtClean="0" sz="2000" spc="-15">
                <a:latin typeface="Arial Narrow"/>
                <a:cs typeface="Arial Narrow"/>
                <a:hlinkClick r:id="rId2"/>
              </a:rPr>
              <a:t>/</a:t>
            </a:r>
            <a:r>
              <a:rPr dirty="0" smtClean="0" sz="2000" spc="-10">
                <a:latin typeface="Arial Narrow"/>
                <a:cs typeface="Arial Narrow"/>
                <a:hlinkClick r:id="rId2"/>
              </a:rPr>
              <a:t>/</a:t>
            </a:r>
            <a:r>
              <a:rPr dirty="0" smtClean="0" sz="2000" spc="-15">
                <a:latin typeface="Arial Narrow"/>
                <a:cs typeface="Arial Narrow"/>
                <a:hlinkClick r:id="rId2"/>
              </a:rPr>
              <a:t>ww</a:t>
            </a:r>
            <a:r>
              <a:rPr dirty="0" smtClean="0" sz="2000" spc="-110">
                <a:latin typeface="Arial Narrow"/>
                <a:cs typeface="Arial Narrow"/>
                <a:hlinkClick r:id="rId2"/>
              </a:rPr>
              <a:t>w</a:t>
            </a:r>
            <a:r>
              <a:rPr dirty="0" smtClean="0" sz="2000" spc="-10">
                <a:latin typeface="Arial Narrow"/>
                <a:cs typeface="Arial Narrow"/>
                <a:hlinkClick r:id="rId2"/>
              </a:rPr>
              <a:t>.arc.go</a:t>
            </a:r>
            <a:r>
              <a:rPr dirty="0" smtClean="0" sz="2000" spc="-130">
                <a:latin typeface="Arial Narrow"/>
                <a:cs typeface="Arial Narrow"/>
                <a:hlinkClick r:id="rId2"/>
              </a:rPr>
              <a:t>v</a:t>
            </a:r>
            <a:r>
              <a:rPr dirty="0" smtClean="0" sz="2000" spc="-10">
                <a:latin typeface="Arial Narrow"/>
                <a:cs typeface="Arial Narrow"/>
                <a:hlinkClick r:id="rId2"/>
              </a:rPr>
              <a:t>.au/sites/de</a:t>
            </a:r>
            <a:r>
              <a:rPr dirty="0" smtClean="0" sz="2000" spc="-15">
                <a:latin typeface="Arial Narrow"/>
                <a:cs typeface="Arial Narrow"/>
                <a:hlinkClick r:id="rId2"/>
              </a:rPr>
              <a:t>f</a:t>
            </a:r>
            <a:r>
              <a:rPr dirty="0" smtClean="0" sz="2000" spc="-10">
                <a:latin typeface="Arial Narrow"/>
                <a:cs typeface="Arial Narrow"/>
                <a:hlinkClick r:id="rId2"/>
              </a:rPr>
              <a:t>au</a:t>
            </a:r>
            <a:r>
              <a:rPr dirty="0" smtClean="0" sz="2000" spc="-10">
                <a:latin typeface="Arial Narrow"/>
                <a:cs typeface="Arial Narrow"/>
                <a:hlinkClick r:id="rId2"/>
              </a:rPr>
              <a:t>l</a:t>
            </a:r>
            <a:r>
              <a:rPr dirty="0" smtClean="0" sz="2000" spc="-15">
                <a:latin typeface="Arial Narrow"/>
                <a:cs typeface="Arial Narrow"/>
                <a:hlinkClick r:id="rId2"/>
              </a:rPr>
              <a:t>t</a:t>
            </a:r>
            <a:r>
              <a:rPr dirty="0" smtClean="0" sz="2000" spc="-15">
                <a:latin typeface="Arial Narrow"/>
                <a:cs typeface="Arial Narrow"/>
                <a:hlinkClick r:id="rId2"/>
              </a:rPr>
              <a:t>/</a:t>
            </a:r>
            <a:r>
              <a:rPr dirty="0" smtClean="0" sz="2000" spc="-15">
                <a:latin typeface="Arial Narrow"/>
                <a:cs typeface="Arial Narrow"/>
                <a:hlinkClick r:id="rId2"/>
              </a:rPr>
              <a:t>f</a:t>
            </a:r>
            <a:r>
              <a:rPr dirty="0" smtClean="0" sz="2000" spc="-5">
                <a:latin typeface="Arial Narrow"/>
                <a:cs typeface="Arial Narrow"/>
                <a:hlinkClick r:id="rId2"/>
              </a:rPr>
              <a:t>i</a:t>
            </a:r>
            <a:r>
              <a:rPr dirty="0" smtClean="0" sz="2000" spc="-10">
                <a:latin typeface="Arial Narrow"/>
                <a:cs typeface="Arial Narrow"/>
                <a:hlinkClick r:id="rId2"/>
              </a:rPr>
              <a:t>l</a:t>
            </a:r>
            <a:r>
              <a:rPr dirty="0" smtClean="0" sz="2000" spc="-10">
                <a:latin typeface="Arial Narrow"/>
                <a:cs typeface="Arial Narrow"/>
                <a:hlinkClick r:id="rId2"/>
              </a:rPr>
              <a:t>es/</a:t>
            </a:r>
            <a:r>
              <a:rPr dirty="0" smtClean="0" sz="2000" spc="-15">
                <a:latin typeface="Arial Narrow"/>
                <a:cs typeface="Arial Narrow"/>
                <a:hlinkClick r:id="rId2"/>
              </a:rPr>
              <a:t>f</a:t>
            </a:r>
            <a:r>
              <a:rPr dirty="0" smtClean="0" sz="2000" spc="-10">
                <a:latin typeface="Arial Narrow"/>
                <a:cs typeface="Arial Narrow"/>
                <a:hlinkClick r:id="rId2"/>
              </a:rPr>
              <a:t>i</a:t>
            </a:r>
            <a:r>
              <a:rPr dirty="0" smtClean="0" sz="2000" spc="-10">
                <a:latin typeface="Arial Narrow"/>
                <a:cs typeface="Arial Narrow"/>
                <a:hlinkClick r:id="rId2"/>
              </a:rPr>
              <a:t>ledepo</a:t>
            </a:r>
            <a:r>
              <a:rPr dirty="0" smtClean="0" sz="2000" spc="-15">
                <a:latin typeface="Arial Narrow"/>
                <a:cs typeface="Arial Narrow"/>
                <a:hlinkClick r:id="rId2"/>
              </a:rPr>
              <a:t>t</a:t>
            </a:r>
            <a:r>
              <a:rPr dirty="0" smtClean="0" sz="2000" spc="-15">
                <a:latin typeface="Arial Narrow"/>
                <a:cs typeface="Arial Narrow"/>
                <a:hlinkClick r:id="rId2"/>
              </a:rPr>
              <a:t>/</a:t>
            </a:r>
            <a:r>
              <a:rPr dirty="0" smtClean="0" sz="2000" spc="-20">
                <a:latin typeface="Arial Narrow"/>
                <a:cs typeface="Arial Narrow"/>
                <a:hlinkClick r:id="rId2"/>
              </a:rPr>
              <a:t>P</a:t>
            </a:r>
            <a:r>
              <a:rPr dirty="0" smtClean="0" sz="2000" spc="-10">
                <a:latin typeface="Arial Narrow"/>
                <a:cs typeface="Arial Narrow"/>
                <a:hlinkClick r:id="rId2"/>
              </a:rPr>
              <a:t>ublic/ARC/Research%20I</a:t>
            </a:r>
            <a:r>
              <a:rPr dirty="0" smtClean="0" sz="2000" spc="-20">
                <a:latin typeface="Arial Narrow"/>
                <a:cs typeface="Arial Narrow"/>
                <a:hlinkClick r:id="rId2"/>
              </a:rPr>
              <a:t>m</a:t>
            </a:r>
            <a:r>
              <a:rPr dirty="0" smtClean="0" sz="2000" spc="-10">
                <a:latin typeface="Arial Narrow"/>
                <a:cs typeface="Arial Narrow"/>
                <a:hlinkClick r:id="rId2"/>
              </a:rPr>
              <a:t>pact/Glossary_for_research_i</a:t>
            </a:r>
            <a:r>
              <a:rPr dirty="0" smtClean="0" sz="2000" spc="-20">
                <a:latin typeface="Arial Narrow"/>
                <a:cs typeface="Arial Narrow"/>
                <a:hlinkClick r:id="rId2"/>
              </a:rPr>
              <a:t>m</a:t>
            </a:r>
            <a:r>
              <a:rPr dirty="0" smtClean="0" sz="2000" spc="-10">
                <a:latin typeface="Arial Narrow"/>
                <a:cs typeface="Arial Narrow"/>
                <a:hlinkClick r:id="rId2"/>
              </a:rPr>
              <a:t>pact.pdf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586" rIns="0" bIns="0" rtlCol="0" vert="horz">
            <a:noAutofit/>
          </a:bodyPr>
          <a:lstStyle/>
          <a:p>
            <a:pPr marL="436245">
              <a:lnSpc>
                <a:spcPct val="100000"/>
              </a:lnSpc>
            </a:pPr>
            <a:r>
              <a:rPr dirty="0" smtClean="0" sz="4400" spc="-20">
                <a:solidFill>
                  <a:srgbClr val="3B3838"/>
                </a:solidFill>
                <a:latin typeface="Arial Narrow"/>
                <a:cs typeface="Arial Narrow"/>
              </a:rPr>
              <a:t>Sta</a:t>
            </a:r>
            <a:r>
              <a:rPr dirty="0" smtClean="0" sz="4400" spc="-75">
                <a:solidFill>
                  <a:srgbClr val="3B3838"/>
                </a:solidFill>
                <a:latin typeface="Arial Narrow"/>
                <a:cs typeface="Arial Narrow"/>
              </a:rPr>
              <a:t>f</a:t>
            </a:r>
            <a:r>
              <a:rPr dirty="0" smtClean="0" sz="4400" spc="-10">
                <a:solidFill>
                  <a:srgbClr val="3B3838"/>
                </a:solidFill>
                <a:latin typeface="Arial Narrow"/>
                <a:cs typeface="Arial Narrow"/>
              </a:rPr>
              <a:t>f</a:t>
            </a:r>
            <a:r>
              <a:rPr dirty="0" smtClean="0" sz="4400" spc="-10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4400" spc="-20">
                <a:solidFill>
                  <a:srgbClr val="3B3838"/>
                </a:solidFill>
                <a:latin typeface="Arial Narrow"/>
                <a:cs typeface="Arial Narrow"/>
              </a:rPr>
              <a:t>develop</a:t>
            </a:r>
            <a:r>
              <a:rPr dirty="0" smtClean="0" sz="4400" spc="-25">
                <a:solidFill>
                  <a:srgbClr val="3B3838"/>
                </a:solidFill>
                <a:latin typeface="Arial Narrow"/>
                <a:cs typeface="Arial Narrow"/>
              </a:rPr>
              <a:t>m</a:t>
            </a:r>
            <a:r>
              <a:rPr dirty="0" smtClean="0" sz="4400" spc="-20">
                <a:solidFill>
                  <a:srgbClr val="3B3838"/>
                </a:solidFill>
                <a:latin typeface="Arial Narrow"/>
                <a:cs typeface="Arial Narrow"/>
              </a:rPr>
              <a:t>ent</a:t>
            </a:r>
            <a:r>
              <a:rPr dirty="0" smtClean="0" sz="4400" spc="20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4400" spc="-20">
                <a:solidFill>
                  <a:srgbClr val="3B3838"/>
                </a:solidFill>
                <a:latin typeface="Arial Narrow"/>
                <a:cs typeface="Arial Narrow"/>
              </a:rPr>
              <a:t>plan</a:t>
            </a:r>
            <a:endParaRPr sz="44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015728" y="1226819"/>
            <a:ext cx="1828800" cy="1812035"/>
          </a:xfrm>
          <a:custGeom>
            <a:avLst/>
            <a:gdLst/>
            <a:ahLst/>
            <a:cxnLst/>
            <a:rect l="l" t="t" r="r" b="b"/>
            <a:pathLst>
              <a:path w="1828800" h="1812035">
                <a:moveTo>
                  <a:pt x="914400" y="0"/>
                </a:moveTo>
                <a:lnTo>
                  <a:pt x="839404" y="3003"/>
                </a:lnTo>
                <a:lnTo>
                  <a:pt x="766078" y="11858"/>
                </a:lnTo>
                <a:lnTo>
                  <a:pt x="694657" y="26331"/>
                </a:lnTo>
                <a:lnTo>
                  <a:pt x="625376" y="46189"/>
                </a:lnTo>
                <a:lnTo>
                  <a:pt x="558471" y="71199"/>
                </a:lnTo>
                <a:lnTo>
                  <a:pt x="494177" y="101128"/>
                </a:lnTo>
                <a:lnTo>
                  <a:pt x="432730" y="135742"/>
                </a:lnTo>
                <a:lnTo>
                  <a:pt x="374364" y="174808"/>
                </a:lnTo>
                <a:lnTo>
                  <a:pt x="319315" y="218094"/>
                </a:lnTo>
                <a:lnTo>
                  <a:pt x="267819" y="265366"/>
                </a:lnTo>
                <a:lnTo>
                  <a:pt x="220110" y="316391"/>
                </a:lnTo>
                <a:lnTo>
                  <a:pt x="176424" y="370935"/>
                </a:lnTo>
                <a:lnTo>
                  <a:pt x="136996" y="428766"/>
                </a:lnTo>
                <a:lnTo>
                  <a:pt x="102062" y="489650"/>
                </a:lnTo>
                <a:lnTo>
                  <a:pt x="71857" y="553354"/>
                </a:lnTo>
                <a:lnTo>
                  <a:pt x="46616" y="619646"/>
                </a:lnTo>
                <a:lnTo>
                  <a:pt x="26574" y="688291"/>
                </a:lnTo>
                <a:lnTo>
                  <a:pt x="11967" y="759057"/>
                </a:lnTo>
                <a:lnTo>
                  <a:pt x="3031" y="831710"/>
                </a:lnTo>
                <a:lnTo>
                  <a:pt x="0" y="906017"/>
                </a:lnTo>
                <a:lnTo>
                  <a:pt x="3031" y="980325"/>
                </a:lnTo>
                <a:lnTo>
                  <a:pt x="11967" y="1052978"/>
                </a:lnTo>
                <a:lnTo>
                  <a:pt x="26574" y="1123744"/>
                </a:lnTo>
                <a:lnTo>
                  <a:pt x="46616" y="1192389"/>
                </a:lnTo>
                <a:lnTo>
                  <a:pt x="71857" y="1258681"/>
                </a:lnTo>
                <a:lnTo>
                  <a:pt x="102062" y="1322385"/>
                </a:lnTo>
                <a:lnTo>
                  <a:pt x="136996" y="1383269"/>
                </a:lnTo>
                <a:lnTo>
                  <a:pt x="176424" y="1441100"/>
                </a:lnTo>
                <a:lnTo>
                  <a:pt x="220110" y="1495644"/>
                </a:lnTo>
                <a:lnTo>
                  <a:pt x="267819" y="1546669"/>
                </a:lnTo>
                <a:lnTo>
                  <a:pt x="319315" y="1593941"/>
                </a:lnTo>
                <a:lnTo>
                  <a:pt x="374364" y="1637227"/>
                </a:lnTo>
                <a:lnTo>
                  <a:pt x="432730" y="1676293"/>
                </a:lnTo>
                <a:lnTo>
                  <a:pt x="494177" y="1710907"/>
                </a:lnTo>
                <a:lnTo>
                  <a:pt x="558471" y="1740836"/>
                </a:lnTo>
                <a:lnTo>
                  <a:pt x="625376" y="1765846"/>
                </a:lnTo>
                <a:lnTo>
                  <a:pt x="694657" y="1785704"/>
                </a:lnTo>
                <a:lnTo>
                  <a:pt x="766078" y="1800177"/>
                </a:lnTo>
                <a:lnTo>
                  <a:pt x="839404" y="1809032"/>
                </a:lnTo>
                <a:lnTo>
                  <a:pt x="914400" y="1812035"/>
                </a:lnTo>
                <a:lnTo>
                  <a:pt x="989395" y="1809032"/>
                </a:lnTo>
                <a:lnTo>
                  <a:pt x="1062721" y="1800177"/>
                </a:lnTo>
                <a:lnTo>
                  <a:pt x="1134142" y="1785704"/>
                </a:lnTo>
                <a:lnTo>
                  <a:pt x="1203423" y="1765846"/>
                </a:lnTo>
                <a:lnTo>
                  <a:pt x="1270328" y="1740836"/>
                </a:lnTo>
                <a:lnTo>
                  <a:pt x="1334622" y="1710907"/>
                </a:lnTo>
                <a:lnTo>
                  <a:pt x="1396069" y="1676293"/>
                </a:lnTo>
                <a:lnTo>
                  <a:pt x="1454435" y="1637227"/>
                </a:lnTo>
                <a:lnTo>
                  <a:pt x="1509484" y="1593941"/>
                </a:lnTo>
                <a:lnTo>
                  <a:pt x="1560980" y="1546669"/>
                </a:lnTo>
                <a:lnTo>
                  <a:pt x="1608689" y="1495644"/>
                </a:lnTo>
                <a:lnTo>
                  <a:pt x="1652375" y="1441100"/>
                </a:lnTo>
                <a:lnTo>
                  <a:pt x="1691803" y="1383269"/>
                </a:lnTo>
                <a:lnTo>
                  <a:pt x="1726737" y="1322385"/>
                </a:lnTo>
                <a:lnTo>
                  <a:pt x="1756942" y="1258681"/>
                </a:lnTo>
                <a:lnTo>
                  <a:pt x="1782183" y="1192389"/>
                </a:lnTo>
                <a:lnTo>
                  <a:pt x="1802225" y="1123744"/>
                </a:lnTo>
                <a:lnTo>
                  <a:pt x="1816832" y="1052978"/>
                </a:lnTo>
                <a:lnTo>
                  <a:pt x="1825768" y="980325"/>
                </a:lnTo>
                <a:lnTo>
                  <a:pt x="1828800" y="906017"/>
                </a:lnTo>
                <a:lnTo>
                  <a:pt x="1825768" y="831710"/>
                </a:lnTo>
                <a:lnTo>
                  <a:pt x="1816832" y="759057"/>
                </a:lnTo>
                <a:lnTo>
                  <a:pt x="1802225" y="688291"/>
                </a:lnTo>
                <a:lnTo>
                  <a:pt x="1782183" y="619646"/>
                </a:lnTo>
                <a:lnTo>
                  <a:pt x="1756942" y="553354"/>
                </a:lnTo>
                <a:lnTo>
                  <a:pt x="1726737" y="489650"/>
                </a:lnTo>
                <a:lnTo>
                  <a:pt x="1691803" y="428766"/>
                </a:lnTo>
                <a:lnTo>
                  <a:pt x="1652375" y="370935"/>
                </a:lnTo>
                <a:lnTo>
                  <a:pt x="1608689" y="316391"/>
                </a:lnTo>
                <a:lnTo>
                  <a:pt x="1560980" y="265366"/>
                </a:lnTo>
                <a:lnTo>
                  <a:pt x="1509484" y="218094"/>
                </a:lnTo>
                <a:lnTo>
                  <a:pt x="1454435" y="174808"/>
                </a:lnTo>
                <a:lnTo>
                  <a:pt x="1396069" y="135742"/>
                </a:lnTo>
                <a:lnTo>
                  <a:pt x="1334622" y="101128"/>
                </a:lnTo>
                <a:lnTo>
                  <a:pt x="1270328" y="71199"/>
                </a:lnTo>
                <a:lnTo>
                  <a:pt x="1203423" y="46189"/>
                </a:lnTo>
                <a:lnTo>
                  <a:pt x="1134142" y="26331"/>
                </a:lnTo>
                <a:lnTo>
                  <a:pt x="1062721" y="11858"/>
                </a:lnTo>
                <a:lnTo>
                  <a:pt x="989395" y="3003"/>
                </a:lnTo>
                <a:lnTo>
                  <a:pt x="914400" y="0"/>
                </a:lnTo>
                <a:close/>
              </a:path>
            </a:pathLst>
          </a:custGeom>
          <a:solidFill>
            <a:srgbClr val="FBE5D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015728" y="1226819"/>
            <a:ext cx="1828800" cy="1812035"/>
          </a:xfrm>
          <a:custGeom>
            <a:avLst/>
            <a:gdLst/>
            <a:ahLst/>
            <a:cxnLst/>
            <a:rect l="l" t="t" r="r" b="b"/>
            <a:pathLst>
              <a:path w="1828800" h="1812035">
                <a:moveTo>
                  <a:pt x="0" y="906017"/>
                </a:moveTo>
                <a:lnTo>
                  <a:pt x="3031" y="831710"/>
                </a:lnTo>
                <a:lnTo>
                  <a:pt x="11967" y="759057"/>
                </a:lnTo>
                <a:lnTo>
                  <a:pt x="26574" y="688291"/>
                </a:lnTo>
                <a:lnTo>
                  <a:pt x="46616" y="619646"/>
                </a:lnTo>
                <a:lnTo>
                  <a:pt x="71857" y="553354"/>
                </a:lnTo>
                <a:lnTo>
                  <a:pt x="102062" y="489650"/>
                </a:lnTo>
                <a:lnTo>
                  <a:pt x="136996" y="428766"/>
                </a:lnTo>
                <a:lnTo>
                  <a:pt x="176424" y="370935"/>
                </a:lnTo>
                <a:lnTo>
                  <a:pt x="220110" y="316391"/>
                </a:lnTo>
                <a:lnTo>
                  <a:pt x="267819" y="265366"/>
                </a:lnTo>
                <a:lnTo>
                  <a:pt x="319315" y="218094"/>
                </a:lnTo>
                <a:lnTo>
                  <a:pt x="374364" y="174808"/>
                </a:lnTo>
                <a:lnTo>
                  <a:pt x="432730" y="135742"/>
                </a:lnTo>
                <a:lnTo>
                  <a:pt x="494177" y="101128"/>
                </a:lnTo>
                <a:lnTo>
                  <a:pt x="558471" y="71199"/>
                </a:lnTo>
                <a:lnTo>
                  <a:pt x="625376" y="46189"/>
                </a:lnTo>
                <a:lnTo>
                  <a:pt x="694657" y="26331"/>
                </a:lnTo>
                <a:lnTo>
                  <a:pt x="766078" y="11858"/>
                </a:lnTo>
                <a:lnTo>
                  <a:pt x="839404" y="3003"/>
                </a:lnTo>
                <a:lnTo>
                  <a:pt x="914400" y="0"/>
                </a:lnTo>
                <a:lnTo>
                  <a:pt x="989395" y="3003"/>
                </a:lnTo>
                <a:lnTo>
                  <a:pt x="1062721" y="11858"/>
                </a:lnTo>
                <a:lnTo>
                  <a:pt x="1134142" y="26331"/>
                </a:lnTo>
                <a:lnTo>
                  <a:pt x="1203423" y="46189"/>
                </a:lnTo>
                <a:lnTo>
                  <a:pt x="1270328" y="71199"/>
                </a:lnTo>
                <a:lnTo>
                  <a:pt x="1334622" y="101128"/>
                </a:lnTo>
                <a:lnTo>
                  <a:pt x="1396069" y="135742"/>
                </a:lnTo>
                <a:lnTo>
                  <a:pt x="1454435" y="174808"/>
                </a:lnTo>
                <a:lnTo>
                  <a:pt x="1509484" y="218094"/>
                </a:lnTo>
                <a:lnTo>
                  <a:pt x="1560980" y="265366"/>
                </a:lnTo>
                <a:lnTo>
                  <a:pt x="1608689" y="316391"/>
                </a:lnTo>
                <a:lnTo>
                  <a:pt x="1652375" y="370935"/>
                </a:lnTo>
                <a:lnTo>
                  <a:pt x="1691803" y="428766"/>
                </a:lnTo>
                <a:lnTo>
                  <a:pt x="1726737" y="489650"/>
                </a:lnTo>
                <a:lnTo>
                  <a:pt x="1756942" y="553354"/>
                </a:lnTo>
                <a:lnTo>
                  <a:pt x="1782183" y="619646"/>
                </a:lnTo>
                <a:lnTo>
                  <a:pt x="1802225" y="688291"/>
                </a:lnTo>
                <a:lnTo>
                  <a:pt x="1816832" y="759057"/>
                </a:lnTo>
                <a:lnTo>
                  <a:pt x="1825768" y="831710"/>
                </a:lnTo>
                <a:lnTo>
                  <a:pt x="1828800" y="906017"/>
                </a:lnTo>
                <a:lnTo>
                  <a:pt x="1825768" y="980325"/>
                </a:lnTo>
                <a:lnTo>
                  <a:pt x="1816832" y="1052978"/>
                </a:lnTo>
                <a:lnTo>
                  <a:pt x="1802225" y="1123744"/>
                </a:lnTo>
                <a:lnTo>
                  <a:pt x="1782183" y="1192389"/>
                </a:lnTo>
                <a:lnTo>
                  <a:pt x="1756942" y="1258681"/>
                </a:lnTo>
                <a:lnTo>
                  <a:pt x="1726737" y="1322385"/>
                </a:lnTo>
                <a:lnTo>
                  <a:pt x="1691803" y="1383269"/>
                </a:lnTo>
                <a:lnTo>
                  <a:pt x="1652375" y="1441100"/>
                </a:lnTo>
                <a:lnTo>
                  <a:pt x="1608689" y="1495644"/>
                </a:lnTo>
                <a:lnTo>
                  <a:pt x="1560980" y="1546669"/>
                </a:lnTo>
                <a:lnTo>
                  <a:pt x="1509484" y="1593941"/>
                </a:lnTo>
                <a:lnTo>
                  <a:pt x="1454435" y="1637227"/>
                </a:lnTo>
                <a:lnTo>
                  <a:pt x="1396069" y="1676293"/>
                </a:lnTo>
                <a:lnTo>
                  <a:pt x="1334622" y="1710907"/>
                </a:lnTo>
                <a:lnTo>
                  <a:pt x="1270328" y="1740836"/>
                </a:lnTo>
                <a:lnTo>
                  <a:pt x="1203423" y="1765846"/>
                </a:lnTo>
                <a:lnTo>
                  <a:pt x="1134142" y="1785704"/>
                </a:lnTo>
                <a:lnTo>
                  <a:pt x="1062721" y="1800177"/>
                </a:lnTo>
                <a:lnTo>
                  <a:pt x="989395" y="1809032"/>
                </a:lnTo>
                <a:lnTo>
                  <a:pt x="914400" y="1812035"/>
                </a:lnTo>
                <a:lnTo>
                  <a:pt x="839404" y="1809032"/>
                </a:lnTo>
                <a:lnTo>
                  <a:pt x="766078" y="1800177"/>
                </a:lnTo>
                <a:lnTo>
                  <a:pt x="694657" y="1785704"/>
                </a:lnTo>
                <a:lnTo>
                  <a:pt x="625376" y="1765846"/>
                </a:lnTo>
                <a:lnTo>
                  <a:pt x="558471" y="1740836"/>
                </a:lnTo>
                <a:lnTo>
                  <a:pt x="494177" y="1710907"/>
                </a:lnTo>
                <a:lnTo>
                  <a:pt x="432730" y="1676293"/>
                </a:lnTo>
                <a:lnTo>
                  <a:pt x="374364" y="1637227"/>
                </a:lnTo>
                <a:lnTo>
                  <a:pt x="319315" y="1593941"/>
                </a:lnTo>
                <a:lnTo>
                  <a:pt x="267819" y="1546669"/>
                </a:lnTo>
                <a:lnTo>
                  <a:pt x="220110" y="1495644"/>
                </a:lnTo>
                <a:lnTo>
                  <a:pt x="176424" y="1441100"/>
                </a:lnTo>
                <a:lnTo>
                  <a:pt x="136996" y="1383269"/>
                </a:lnTo>
                <a:lnTo>
                  <a:pt x="102062" y="1322385"/>
                </a:lnTo>
                <a:lnTo>
                  <a:pt x="71857" y="1258681"/>
                </a:lnTo>
                <a:lnTo>
                  <a:pt x="46616" y="1192389"/>
                </a:lnTo>
                <a:lnTo>
                  <a:pt x="26574" y="1123744"/>
                </a:lnTo>
                <a:lnTo>
                  <a:pt x="11967" y="1052978"/>
                </a:lnTo>
                <a:lnTo>
                  <a:pt x="3031" y="980325"/>
                </a:lnTo>
                <a:lnTo>
                  <a:pt x="0" y="906017"/>
                </a:lnTo>
                <a:close/>
              </a:path>
            </a:pathLst>
          </a:custGeom>
          <a:ln w="76200">
            <a:solidFill>
              <a:srgbClr val="42739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435029" y="1509004"/>
            <a:ext cx="1228725" cy="12280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UniCRM</a:t>
            </a:r>
            <a:r>
              <a:rPr dirty="0" smtClean="0" sz="2000" spc="-5" b="1">
                <a:solidFill>
                  <a:srgbClr val="767171"/>
                </a:solidFill>
                <a:latin typeface="Arial Narrow"/>
                <a:cs typeface="Arial Narrow"/>
              </a:rPr>
              <a:t> t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aining</a:t>
            </a:r>
            <a:r>
              <a:rPr dirty="0" smtClean="0" sz="2000" spc="-20" b="1">
                <a:solidFill>
                  <a:srgbClr val="767171"/>
                </a:solidFill>
                <a:latin typeface="Arial Narrow"/>
                <a:cs typeface="Arial Narrow"/>
              </a:rPr>
              <a:t> 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for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ask.monash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que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ies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61210" y="3496817"/>
            <a:ext cx="1828800" cy="1812035"/>
          </a:xfrm>
          <a:custGeom>
            <a:avLst/>
            <a:gdLst/>
            <a:ahLst/>
            <a:cxnLst/>
            <a:rect l="l" t="t" r="r" b="b"/>
            <a:pathLst>
              <a:path w="1828800" h="1812035">
                <a:moveTo>
                  <a:pt x="914400" y="0"/>
                </a:moveTo>
                <a:lnTo>
                  <a:pt x="839404" y="3003"/>
                </a:lnTo>
                <a:lnTo>
                  <a:pt x="766078" y="11858"/>
                </a:lnTo>
                <a:lnTo>
                  <a:pt x="694657" y="26331"/>
                </a:lnTo>
                <a:lnTo>
                  <a:pt x="625376" y="46189"/>
                </a:lnTo>
                <a:lnTo>
                  <a:pt x="558471" y="71199"/>
                </a:lnTo>
                <a:lnTo>
                  <a:pt x="494177" y="101128"/>
                </a:lnTo>
                <a:lnTo>
                  <a:pt x="432730" y="135742"/>
                </a:lnTo>
                <a:lnTo>
                  <a:pt x="374364" y="174808"/>
                </a:lnTo>
                <a:lnTo>
                  <a:pt x="319315" y="218094"/>
                </a:lnTo>
                <a:lnTo>
                  <a:pt x="267819" y="265366"/>
                </a:lnTo>
                <a:lnTo>
                  <a:pt x="220110" y="316391"/>
                </a:lnTo>
                <a:lnTo>
                  <a:pt x="176424" y="370935"/>
                </a:lnTo>
                <a:lnTo>
                  <a:pt x="136996" y="428766"/>
                </a:lnTo>
                <a:lnTo>
                  <a:pt x="102062" y="489650"/>
                </a:lnTo>
                <a:lnTo>
                  <a:pt x="71857" y="553354"/>
                </a:lnTo>
                <a:lnTo>
                  <a:pt x="46616" y="619646"/>
                </a:lnTo>
                <a:lnTo>
                  <a:pt x="26574" y="688291"/>
                </a:lnTo>
                <a:lnTo>
                  <a:pt x="11967" y="759057"/>
                </a:lnTo>
                <a:lnTo>
                  <a:pt x="3031" y="831710"/>
                </a:lnTo>
                <a:lnTo>
                  <a:pt x="0" y="906017"/>
                </a:lnTo>
                <a:lnTo>
                  <a:pt x="3031" y="980325"/>
                </a:lnTo>
                <a:lnTo>
                  <a:pt x="11967" y="1052978"/>
                </a:lnTo>
                <a:lnTo>
                  <a:pt x="26574" y="1123744"/>
                </a:lnTo>
                <a:lnTo>
                  <a:pt x="46616" y="1192389"/>
                </a:lnTo>
                <a:lnTo>
                  <a:pt x="71857" y="1258681"/>
                </a:lnTo>
                <a:lnTo>
                  <a:pt x="102062" y="1322385"/>
                </a:lnTo>
                <a:lnTo>
                  <a:pt x="136996" y="1383269"/>
                </a:lnTo>
                <a:lnTo>
                  <a:pt x="176424" y="1441100"/>
                </a:lnTo>
                <a:lnTo>
                  <a:pt x="220110" y="1495644"/>
                </a:lnTo>
                <a:lnTo>
                  <a:pt x="267819" y="1546669"/>
                </a:lnTo>
                <a:lnTo>
                  <a:pt x="319315" y="1593941"/>
                </a:lnTo>
                <a:lnTo>
                  <a:pt x="374364" y="1637227"/>
                </a:lnTo>
                <a:lnTo>
                  <a:pt x="432730" y="1676293"/>
                </a:lnTo>
                <a:lnTo>
                  <a:pt x="494177" y="1710907"/>
                </a:lnTo>
                <a:lnTo>
                  <a:pt x="558471" y="1740836"/>
                </a:lnTo>
                <a:lnTo>
                  <a:pt x="625376" y="1765846"/>
                </a:lnTo>
                <a:lnTo>
                  <a:pt x="694657" y="1785704"/>
                </a:lnTo>
                <a:lnTo>
                  <a:pt x="766078" y="1800177"/>
                </a:lnTo>
                <a:lnTo>
                  <a:pt x="839404" y="1809032"/>
                </a:lnTo>
                <a:lnTo>
                  <a:pt x="914400" y="1812035"/>
                </a:lnTo>
                <a:lnTo>
                  <a:pt x="989395" y="1809032"/>
                </a:lnTo>
                <a:lnTo>
                  <a:pt x="1062721" y="1800177"/>
                </a:lnTo>
                <a:lnTo>
                  <a:pt x="1134142" y="1785704"/>
                </a:lnTo>
                <a:lnTo>
                  <a:pt x="1203423" y="1765846"/>
                </a:lnTo>
                <a:lnTo>
                  <a:pt x="1270328" y="1740836"/>
                </a:lnTo>
                <a:lnTo>
                  <a:pt x="1334622" y="1710907"/>
                </a:lnTo>
                <a:lnTo>
                  <a:pt x="1396069" y="1676293"/>
                </a:lnTo>
                <a:lnTo>
                  <a:pt x="1454435" y="1637227"/>
                </a:lnTo>
                <a:lnTo>
                  <a:pt x="1509484" y="1593941"/>
                </a:lnTo>
                <a:lnTo>
                  <a:pt x="1560980" y="1546669"/>
                </a:lnTo>
                <a:lnTo>
                  <a:pt x="1608689" y="1495644"/>
                </a:lnTo>
                <a:lnTo>
                  <a:pt x="1652375" y="1441100"/>
                </a:lnTo>
                <a:lnTo>
                  <a:pt x="1691803" y="1383269"/>
                </a:lnTo>
                <a:lnTo>
                  <a:pt x="1726737" y="1322385"/>
                </a:lnTo>
                <a:lnTo>
                  <a:pt x="1756942" y="1258681"/>
                </a:lnTo>
                <a:lnTo>
                  <a:pt x="1782183" y="1192389"/>
                </a:lnTo>
                <a:lnTo>
                  <a:pt x="1802225" y="1123744"/>
                </a:lnTo>
                <a:lnTo>
                  <a:pt x="1816832" y="1052978"/>
                </a:lnTo>
                <a:lnTo>
                  <a:pt x="1825768" y="980325"/>
                </a:lnTo>
                <a:lnTo>
                  <a:pt x="1828800" y="906017"/>
                </a:lnTo>
                <a:lnTo>
                  <a:pt x="1825768" y="831710"/>
                </a:lnTo>
                <a:lnTo>
                  <a:pt x="1816832" y="759057"/>
                </a:lnTo>
                <a:lnTo>
                  <a:pt x="1802225" y="688291"/>
                </a:lnTo>
                <a:lnTo>
                  <a:pt x="1782183" y="619646"/>
                </a:lnTo>
                <a:lnTo>
                  <a:pt x="1756942" y="553354"/>
                </a:lnTo>
                <a:lnTo>
                  <a:pt x="1726737" y="489650"/>
                </a:lnTo>
                <a:lnTo>
                  <a:pt x="1691803" y="428766"/>
                </a:lnTo>
                <a:lnTo>
                  <a:pt x="1652375" y="370935"/>
                </a:lnTo>
                <a:lnTo>
                  <a:pt x="1608689" y="316391"/>
                </a:lnTo>
                <a:lnTo>
                  <a:pt x="1560980" y="265366"/>
                </a:lnTo>
                <a:lnTo>
                  <a:pt x="1509484" y="218094"/>
                </a:lnTo>
                <a:lnTo>
                  <a:pt x="1454435" y="174808"/>
                </a:lnTo>
                <a:lnTo>
                  <a:pt x="1396069" y="135742"/>
                </a:lnTo>
                <a:lnTo>
                  <a:pt x="1334622" y="101128"/>
                </a:lnTo>
                <a:lnTo>
                  <a:pt x="1270328" y="71199"/>
                </a:lnTo>
                <a:lnTo>
                  <a:pt x="1203423" y="46189"/>
                </a:lnTo>
                <a:lnTo>
                  <a:pt x="1134142" y="26331"/>
                </a:lnTo>
                <a:lnTo>
                  <a:pt x="1062721" y="11858"/>
                </a:lnTo>
                <a:lnTo>
                  <a:pt x="989395" y="3003"/>
                </a:lnTo>
                <a:lnTo>
                  <a:pt x="914400" y="0"/>
                </a:lnTo>
                <a:close/>
              </a:path>
            </a:pathLst>
          </a:custGeom>
          <a:solidFill>
            <a:srgbClr val="C5E0B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061210" y="3496817"/>
            <a:ext cx="1828800" cy="1812035"/>
          </a:xfrm>
          <a:custGeom>
            <a:avLst/>
            <a:gdLst/>
            <a:ahLst/>
            <a:cxnLst/>
            <a:rect l="l" t="t" r="r" b="b"/>
            <a:pathLst>
              <a:path w="1828800" h="1812035">
                <a:moveTo>
                  <a:pt x="0" y="906017"/>
                </a:moveTo>
                <a:lnTo>
                  <a:pt x="3031" y="831710"/>
                </a:lnTo>
                <a:lnTo>
                  <a:pt x="11967" y="759057"/>
                </a:lnTo>
                <a:lnTo>
                  <a:pt x="26574" y="688291"/>
                </a:lnTo>
                <a:lnTo>
                  <a:pt x="46616" y="619646"/>
                </a:lnTo>
                <a:lnTo>
                  <a:pt x="71857" y="553354"/>
                </a:lnTo>
                <a:lnTo>
                  <a:pt x="102062" y="489650"/>
                </a:lnTo>
                <a:lnTo>
                  <a:pt x="136996" y="428766"/>
                </a:lnTo>
                <a:lnTo>
                  <a:pt x="176424" y="370935"/>
                </a:lnTo>
                <a:lnTo>
                  <a:pt x="220110" y="316391"/>
                </a:lnTo>
                <a:lnTo>
                  <a:pt x="267819" y="265366"/>
                </a:lnTo>
                <a:lnTo>
                  <a:pt x="319315" y="218094"/>
                </a:lnTo>
                <a:lnTo>
                  <a:pt x="374364" y="174808"/>
                </a:lnTo>
                <a:lnTo>
                  <a:pt x="432730" y="135742"/>
                </a:lnTo>
                <a:lnTo>
                  <a:pt x="494177" y="101128"/>
                </a:lnTo>
                <a:lnTo>
                  <a:pt x="558471" y="71199"/>
                </a:lnTo>
                <a:lnTo>
                  <a:pt x="625376" y="46189"/>
                </a:lnTo>
                <a:lnTo>
                  <a:pt x="694657" y="26331"/>
                </a:lnTo>
                <a:lnTo>
                  <a:pt x="766078" y="11858"/>
                </a:lnTo>
                <a:lnTo>
                  <a:pt x="839404" y="3003"/>
                </a:lnTo>
                <a:lnTo>
                  <a:pt x="914400" y="0"/>
                </a:lnTo>
                <a:lnTo>
                  <a:pt x="989395" y="3003"/>
                </a:lnTo>
                <a:lnTo>
                  <a:pt x="1062721" y="11858"/>
                </a:lnTo>
                <a:lnTo>
                  <a:pt x="1134142" y="26331"/>
                </a:lnTo>
                <a:lnTo>
                  <a:pt x="1203423" y="46189"/>
                </a:lnTo>
                <a:lnTo>
                  <a:pt x="1270328" y="71199"/>
                </a:lnTo>
                <a:lnTo>
                  <a:pt x="1334622" y="101128"/>
                </a:lnTo>
                <a:lnTo>
                  <a:pt x="1396069" y="135742"/>
                </a:lnTo>
                <a:lnTo>
                  <a:pt x="1454435" y="174808"/>
                </a:lnTo>
                <a:lnTo>
                  <a:pt x="1509484" y="218094"/>
                </a:lnTo>
                <a:lnTo>
                  <a:pt x="1560980" y="265366"/>
                </a:lnTo>
                <a:lnTo>
                  <a:pt x="1608689" y="316391"/>
                </a:lnTo>
                <a:lnTo>
                  <a:pt x="1652375" y="370935"/>
                </a:lnTo>
                <a:lnTo>
                  <a:pt x="1691803" y="428766"/>
                </a:lnTo>
                <a:lnTo>
                  <a:pt x="1726737" y="489650"/>
                </a:lnTo>
                <a:lnTo>
                  <a:pt x="1756942" y="553354"/>
                </a:lnTo>
                <a:lnTo>
                  <a:pt x="1782183" y="619646"/>
                </a:lnTo>
                <a:lnTo>
                  <a:pt x="1802225" y="688291"/>
                </a:lnTo>
                <a:lnTo>
                  <a:pt x="1816832" y="759057"/>
                </a:lnTo>
                <a:lnTo>
                  <a:pt x="1825768" y="831710"/>
                </a:lnTo>
                <a:lnTo>
                  <a:pt x="1828800" y="906017"/>
                </a:lnTo>
                <a:lnTo>
                  <a:pt x="1825768" y="980325"/>
                </a:lnTo>
                <a:lnTo>
                  <a:pt x="1816832" y="1052978"/>
                </a:lnTo>
                <a:lnTo>
                  <a:pt x="1802225" y="1123744"/>
                </a:lnTo>
                <a:lnTo>
                  <a:pt x="1782183" y="1192389"/>
                </a:lnTo>
                <a:lnTo>
                  <a:pt x="1756942" y="1258681"/>
                </a:lnTo>
                <a:lnTo>
                  <a:pt x="1726737" y="1322385"/>
                </a:lnTo>
                <a:lnTo>
                  <a:pt x="1691803" y="1383269"/>
                </a:lnTo>
                <a:lnTo>
                  <a:pt x="1652375" y="1441100"/>
                </a:lnTo>
                <a:lnTo>
                  <a:pt x="1608689" y="1495644"/>
                </a:lnTo>
                <a:lnTo>
                  <a:pt x="1560980" y="1546669"/>
                </a:lnTo>
                <a:lnTo>
                  <a:pt x="1509484" y="1593941"/>
                </a:lnTo>
                <a:lnTo>
                  <a:pt x="1454435" y="1637227"/>
                </a:lnTo>
                <a:lnTo>
                  <a:pt x="1396069" y="1676293"/>
                </a:lnTo>
                <a:lnTo>
                  <a:pt x="1334622" y="1710907"/>
                </a:lnTo>
                <a:lnTo>
                  <a:pt x="1270328" y="1740836"/>
                </a:lnTo>
                <a:lnTo>
                  <a:pt x="1203423" y="1765846"/>
                </a:lnTo>
                <a:lnTo>
                  <a:pt x="1134142" y="1785704"/>
                </a:lnTo>
                <a:lnTo>
                  <a:pt x="1062721" y="1800177"/>
                </a:lnTo>
                <a:lnTo>
                  <a:pt x="989395" y="1809032"/>
                </a:lnTo>
                <a:lnTo>
                  <a:pt x="914400" y="1812035"/>
                </a:lnTo>
                <a:lnTo>
                  <a:pt x="839404" y="1809032"/>
                </a:lnTo>
                <a:lnTo>
                  <a:pt x="766078" y="1800177"/>
                </a:lnTo>
                <a:lnTo>
                  <a:pt x="694657" y="1785704"/>
                </a:lnTo>
                <a:lnTo>
                  <a:pt x="625376" y="1765846"/>
                </a:lnTo>
                <a:lnTo>
                  <a:pt x="558471" y="1740836"/>
                </a:lnTo>
                <a:lnTo>
                  <a:pt x="494177" y="1710907"/>
                </a:lnTo>
                <a:lnTo>
                  <a:pt x="432730" y="1676293"/>
                </a:lnTo>
                <a:lnTo>
                  <a:pt x="374364" y="1637227"/>
                </a:lnTo>
                <a:lnTo>
                  <a:pt x="319315" y="1593941"/>
                </a:lnTo>
                <a:lnTo>
                  <a:pt x="267819" y="1546669"/>
                </a:lnTo>
                <a:lnTo>
                  <a:pt x="220110" y="1495644"/>
                </a:lnTo>
                <a:lnTo>
                  <a:pt x="176424" y="1441100"/>
                </a:lnTo>
                <a:lnTo>
                  <a:pt x="136996" y="1383269"/>
                </a:lnTo>
                <a:lnTo>
                  <a:pt x="102062" y="1322385"/>
                </a:lnTo>
                <a:lnTo>
                  <a:pt x="71857" y="1258681"/>
                </a:lnTo>
                <a:lnTo>
                  <a:pt x="46616" y="1192389"/>
                </a:lnTo>
                <a:lnTo>
                  <a:pt x="26574" y="1123744"/>
                </a:lnTo>
                <a:lnTo>
                  <a:pt x="11967" y="1052978"/>
                </a:lnTo>
                <a:lnTo>
                  <a:pt x="3031" y="980325"/>
                </a:lnTo>
                <a:lnTo>
                  <a:pt x="0" y="906017"/>
                </a:lnTo>
                <a:close/>
              </a:path>
            </a:pathLst>
          </a:custGeom>
          <a:ln w="76200">
            <a:solidFill>
              <a:srgbClr val="42739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570476" y="4356353"/>
            <a:ext cx="1828800" cy="1812036"/>
          </a:xfrm>
          <a:custGeom>
            <a:avLst/>
            <a:gdLst/>
            <a:ahLst/>
            <a:cxnLst/>
            <a:rect l="l" t="t" r="r" b="b"/>
            <a:pathLst>
              <a:path w="1828800" h="1812036">
                <a:moveTo>
                  <a:pt x="914400" y="0"/>
                </a:moveTo>
                <a:lnTo>
                  <a:pt x="839405" y="3003"/>
                </a:lnTo>
                <a:lnTo>
                  <a:pt x="766081" y="11858"/>
                </a:lnTo>
                <a:lnTo>
                  <a:pt x="694661" y="26331"/>
                </a:lnTo>
                <a:lnTo>
                  <a:pt x="625381" y="46189"/>
                </a:lnTo>
                <a:lnTo>
                  <a:pt x="558476" y="71199"/>
                </a:lnTo>
                <a:lnTo>
                  <a:pt x="494183" y="101128"/>
                </a:lnTo>
                <a:lnTo>
                  <a:pt x="432735" y="135742"/>
                </a:lnTo>
                <a:lnTo>
                  <a:pt x="374369" y="174808"/>
                </a:lnTo>
                <a:lnTo>
                  <a:pt x="319320" y="218094"/>
                </a:lnTo>
                <a:lnTo>
                  <a:pt x="267823" y="265366"/>
                </a:lnTo>
                <a:lnTo>
                  <a:pt x="220114" y="316391"/>
                </a:lnTo>
                <a:lnTo>
                  <a:pt x="176427" y="370935"/>
                </a:lnTo>
                <a:lnTo>
                  <a:pt x="136999" y="428766"/>
                </a:lnTo>
                <a:lnTo>
                  <a:pt x="102064" y="489650"/>
                </a:lnTo>
                <a:lnTo>
                  <a:pt x="71858" y="553354"/>
                </a:lnTo>
                <a:lnTo>
                  <a:pt x="46617" y="619646"/>
                </a:lnTo>
                <a:lnTo>
                  <a:pt x="26575" y="688291"/>
                </a:lnTo>
                <a:lnTo>
                  <a:pt x="11968" y="759057"/>
                </a:lnTo>
                <a:lnTo>
                  <a:pt x="3031" y="831710"/>
                </a:lnTo>
                <a:lnTo>
                  <a:pt x="0" y="906018"/>
                </a:lnTo>
                <a:lnTo>
                  <a:pt x="3031" y="980325"/>
                </a:lnTo>
                <a:lnTo>
                  <a:pt x="11968" y="1052978"/>
                </a:lnTo>
                <a:lnTo>
                  <a:pt x="26575" y="1123744"/>
                </a:lnTo>
                <a:lnTo>
                  <a:pt x="46617" y="1192389"/>
                </a:lnTo>
                <a:lnTo>
                  <a:pt x="71858" y="1258681"/>
                </a:lnTo>
                <a:lnTo>
                  <a:pt x="102064" y="1322385"/>
                </a:lnTo>
                <a:lnTo>
                  <a:pt x="136999" y="1383269"/>
                </a:lnTo>
                <a:lnTo>
                  <a:pt x="176427" y="1441100"/>
                </a:lnTo>
                <a:lnTo>
                  <a:pt x="220114" y="1495644"/>
                </a:lnTo>
                <a:lnTo>
                  <a:pt x="267823" y="1546669"/>
                </a:lnTo>
                <a:lnTo>
                  <a:pt x="319320" y="1593941"/>
                </a:lnTo>
                <a:lnTo>
                  <a:pt x="374369" y="1637227"/>
                </a:lnTo>
                <a:lnTo>
                  <a:pt x="432735" y="1676293"/>
                </a:lnTo>
                <a:lnTo>
                  <a:pt x="494183" y="1710907"/>
                </a:lnTo>
                <a:lnTo>
                  <a:pt x="558476" y="1740836"/>
                </a:lnTo>
                <a:lnTo>
                  <a:pt x="625381" y="1765846"/>
                </a:lnTo>
                <a:lnTo>
                  <a:pt x="694661" y="1785704"/>
                </a:lnTo>
                <a:lnTo>
                  <a:pt x="766081" y="1800177"/>
                </a:lnTo>
                <a:lnTo>
                  <a:pt x="839405" y="1809032"/>
                </a:lnTo>
                <a:lnTo>
                  <a:pt x="914400" y="1812036"/>
                </a:lnTo>
                <a:lnTo>
                  <a:pt x="989394" y="1809032"/>
                </a:lnTo>
                <a:lnTo>
                  <a:pt x="1062718" y="1800177"/>
                </a:lnTo>
                <a:lnTo>
                  <a:pt x="1134138" y="1785704"/>
                </a:lnTo>
                <a:lnTo>
                  <a:pt x="1203418" y="1765846"/>
                </a:lnTo>
                <a:lnTo>
                  <a:pt x="1270323" y="1740836"/>
                </a:lnTo>
                <a:lnTo>
                  <a:pt x="1334616" y="1710907"/>
                </a:lnTo>
                <a:lnTo>
                  <a:pt x="1396064" y="1676293"/>
                </a:lnTo>
                <a:lnTo>
                  <a:pt x="1454430" y="1637227"/>
                </a:lnTo>
                <a:lnTo>
                  <a:pt x="1509479" y="1593941"/>
                </a:lnTo>
                <a:lnTo>
                  <a:pt x="1560976" y="1546669"/>
                </a:lnTo>
                <a:lnTo>
                  <a:pt x="1608685" y="1495644"/>
                </a:lnTo>
                <a:lnTo>
                  <a:pt x="1652372" y="1441100"/>
                </a:lnTo>
                <a:lnTo>
                  <a:pt x="1691800" y="1383269"/>
                </a:lnTo>
                <a:lnTo>
                  <a:pt x="1726735" y="1322385"/>
                </a:lnTo>
                <a:lnTo>
                  <a:pt x="1756941" y="1258681"/>
                </a:lnTo>
                <a:lnTo>
                  <a:pt x="1782182" y="1192389"/>
                </a:lnTo>
                <a:lnTo>
                  <a:pt x="1802224" y="1123744"/>
                </a:lnTo>
                <a:lnTo>
                  <a:pt x="1816831" y="1052978"/>
                </a:lnTo>
                <a:lnTo>
                  <a:pt x="1825768" y="980325"/>
                </a:lnTo>
                <a:lnTo>
                  <a:pt x="1828800" y="906018"/>
                </a:lnTo>
                <a:lnTo>
                  <a:pt x="1825768" y="831710"/>
                </a:lnTo>
                <a:lnTo>
                  <a:pt x="1816831" y="759057"/>
                </a:lnTo>
                <a:lnTo>
                  <a:pt x="1802224" y="688291"/>
                </a:lnTo>
                <a:lnTo>
                  <a:pt x="1782182" y="619646"/>
                </a:lnTo>
                <a:lnTo>
                  <a:pt x="1756941" y="553354"/>
                </a:lnTo>
                <a:lnTo>
                  <a:pt x="1726735" y="489650"/>
                </a:lnTo>
                <a:lnTo>
                  <a:pt x="1691800" y="428766"/>
                </a:lnTo>
                <a:lnTo>
                  <a:pt x="1652372" y="370935"/>
                </a:lnTo>
                <a:lnTo>
                  <a:pt x="1608685" y="316391"/>
                </a:lnTo>
                <a:lnTo>
                  <a:pt x="1560976" y="265366"/>
                </a:lnTo>
                <a:lnTo>
                  <a:pt x="1509479" y="218094"/>
                </a:lnTo>
                <a:lnTo>
                  <a:pt x="1454430" y="174808"/>
                </a:lnTo>
                <a:lnTo>
                  <a:pt x="1396064" y="135742"/>
                </a:lnTo>
                <a:lnTo>
                  <a:pt x="1334616" y="101128"/>
                </a:lnTo>
                <a:lnTo>
                  <a:pt x="1270323" y="71199"/>
                </a:lnTo>
                <a:lnTo>
                  <a:pt x="1203418" y="46189"/>
                </a:lnTo>
                <a:lnTo>
                  <a:pt x="1134138" y="26331"/>
                </a:lnTo>
                <a:lnTo>
                  <a:pt x="1062718" y="11858"/>
                </a:lnTo>
                <a:lnTo>
                  <a:pt x="989394" y="3003"/>
                </a:lnTo>
                <a:lnTo>
                  <a:pt x="914400" y="0"/>
                </a:lnTo>
                <a:close/>
              </a:path>
            </a:pathLst>
          </a:custGeom>
          <a:solidFill>
            <a:srgbClr val="C5E0B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570476" y="4356353"/>
            <a:ext cx="1828800" cy="1812036"/>
          </a:xfrm>
          <a:custGeom>
            <a:avLst/>
            <a:gdLst/>
            <a:ahLst/>
            <a:cxnLst/>
            <a:rect l="l" t="t" r="r" b="b"/>
            <a:pathLst>
              <a:path w="1828800" h="1812036">
                <a:moveTo>
                  <a:pt x="0" y="906018"/>
                </a:moveTo>
                <a:lnTo>
                  <a:pt x="3031" y="831710"/>
                </a:lnTo>
                <a:lnTo>
                  <a:pt x="11968" y="759057"/>
                </a:lnTo>
                <a:lnTo>
                  <a:pt x="26575" y="688291"/>
                </a:lnTo>
                <a:lnTo>
                  <a:pt x="46617" y="619646"/>
                </a:lnTo>
                <a:lnTo>
                  <a:pt x="71858" y="553354"/>
                </a:lnTo>
                <a:lnTo>
                  <a:pt x="102064" y="489650"/>
                </a:lnTo>
                <a:lnTo>
                  <a:pt x="136999" y="428766"/>
                </a:lnTo>
                <a:lnTo>
                  <a:pt x="176427" y="370935"/>
                </a:lnTo>
                <a:lnTo>
                  <a:pt x="220114" y="316391"/>
                </a:lnTo>
                <a:lnTo>
                  <a:pt x="267823" y="265366"/>
                </a:lnTo>
                <a:lnTo>
                  <a:pt x="319320" y="218094"/>
                </a:lnTo>
                <a:lnTo>
                  <a:pt x="374369" y="174808"/>
                </a:lnTo>
                <a:lnTo>
                  <a:pt x="432735" y="135742"/>
                </a:lnTo>
                <a:lnTo>
                  <a:pt x="494183" y="101128"/>
                </a:lnTo>
                <a:lnTo>
                  <a:pt x="558476" y="71199"/>
                </a:lnTo>
                <a:lnTo>
                  <a:pt x="625381" y="46189"/>
                </a:lnTo>
                <a:lnTo>
                  <a:pt x="694661" y="26331"/>
                </a:lnTo>
                <a:lnTo>
                  <a:pt x="766081" y="11858"/>
                </a:lnTo>
                <a:lnTo>
                  <a:pt x="839405" y="3003"/>
                </a:lnTo>
                <a:lnTo>
                  <a:pt x="914400" y="0"/>
                </a:lnTo>
                <a:lnTo>
                  <a:pt x="989394" y="3003"/>
                </a:lnTo>
                <a:lnTo>
                  <a:pt x="1062718" y="11858"/>
                </a:lnTo>
                <a:lnTo>
                  <a:pt x="1134138" y="26331"/>
                </a:lnTo>
                <a:lnTo>
                  <a:pt x="1203418" y="46189"/>
                </a:lnTo>
                <a:lnTo>
                  <a:pt x="1270323" y="71199"/>
                </a:lnTo>
                <a:lnTo>
                  <a:pt x="1334616" y="101128"/>
                </a:lnTo>
                <a:lnTo>
                  <a:pt x="1396064" y="135742"/>
                </a:lnTo>
                <a:lnTo>
                  <a:pt x="1454430" y="174808"/>
                </a:lnTo>
                <a:lnTo>
                  <a:pt x="1509479" y="218094"/>
                </a:lnTo>
                <a:lnTo>
                  <a:pt x="1560976" y="265366"/>
                </a:lnTo>
                <a:lnTo>
                  <a:pt x="1608685" y="316391"/>
                </a:lnTo>
                <a:lnTo>
                  <a:pt x="1652372" y="370935"/>
                </a:lnTo>
                <a:lnTo>
                  <a:pt x="1691800" y="428766"/>
                </a:lnTo>
                <a:lnTo>
                  <a:pt x="1726735" y="489650"/>
                </a:lnTo>
                <a:lnTo>
                  <a:pt x="1756941" y="553354"/>
                </a:lnTo>
                <a:lnTo>
                  <a:pt x="1782182" y="619646"/>
                </a:lnTo>
                <a:lnTo>
                  <a:pt x="1802224" y="688291"/>
                </a:lnTo>
                <a:lnTo>
                  <a:pt x="1816831" y="759057"/>
                </a:lnTo>
                <a:lnTo>
                  <a:pt x="1825768" y="831710"/>
                </a:lnTo>
                <a:lnTo>
                  <a:pt x="1828800" y="906018"/>
                </a:lnTo>
                <a:lnTo>
                  <a:pt x="1825768" y="980325"/>
                </a:lnTo>
                <a:lnTo>
                  <a:pt x="1816831" y="1052978"/>
                </a:lnTo>
                <a:lnTo>
                  <a:pt x="1802224" y="1123744"/>
                </a:lnTo>
                <a:lnTo>
                  <a:pt x="1782182" y="1192389"/>
                </a:lnTo>
                <a:lnTo>
                  <a:pt x="1756941" y="1258681"/>
                </a:lnTo>
                <a:lnTo>
                  <a:pt x="1726735" y="1322385"/>
                </a:lnTo>
                <a:lnTo>
                  <a:pt x="1691800" y="1383269"/>
                </a:lnTo>
                <a:lnTo>
                  <a:pt x="1652372" y="1441100"/>
                </a:lnTo>
                <a:lnTo>
                  <a:pt x="1608685" y="1495644"/>
                </a:lnTo>
                <a:lnTo>
                  <a:pt x="1560976" y="1546669"/>
                </a:lnTo>
                <a:lnTo>
                  <a:pt x="1509479" y="1593941"/>
                </a:lnTo>
                <a:lnTo>
                  <a:pt x="1454430" y="1637227"/>
                </a:lnTo>
                <a:lnTo>
                  <a:pt x="1396064" y="1676293"/>
                </a:lnTo>
                <a:lnTo>
                  <a:pt x="1334616" y="1710907"/>
                </a:lnTo>
                <a:lnTo>
                  <a:pt x="1270323" y="1740836"/>
                </a:lnTo>
                <a:lnTo>
                  <a:pt x="1203418" y="1765846"/>
                </a:lnTo>
                <a:lnTo>
                  <a:pt x="1134138" y="1785704"/>
                </a:lnTo>
                <a:lnTo>
                  <a:pt x="1062718" y="1800177"/>
                </a:lnTo>
                <a:lnTo>
                  <a:pt x="989394" y="1809032"/>
                </a:lnTo>
                <a:lnTo>
                  <a:pt x="914400" y="1812036"/>
                </a:lnTo>
                <a:lnTo>
                  <a:pt x="839405" y="1809032"/>
                </a:lnTo>
                <a:lnTo>
                  <a:pt x="766081" y="1800177"/>
                </a:lnTo>
                <a:lnTo>
                  <a:pt x="694661" y="1785704"/>
                </a:lnTo>
                <a:lnTo>
                  <a:pt x="625381" y="1765846"/>
                </a:lnTo>
                <a:lnTo>
                  <a:pt x="558476" y="1740836"/>
                </a:lnTo>
                <a:lnTo>
                  <a:pt x="494183" y="1710907"/>
                </a:lnTo>
                <a:lnTo>
                  <a:pt x="432735" y="1676293"/>
                </a:lnTo>
                <a:lnTo>
                  <a:pt x="374369" y="1637227"/>
                </a:lnTo>
                <a:lnTo>
                  <a:pt x="319320" y="1593941"/>
                </a:lnTo>
                <a:lnTo>
                  <a:pt x="267823" y="1546669"/>
                </a:lnTo>
                <a:lnTo>
                  <a:pt x="220114" y="1495644"/>
                </a:lnTo>
                <a:lnTo>
                  <a:pt x="176427" y="1441100"/>
                </a:lnTo>
                <a:lnTo>
                  <a:pt x="136999" y="1383269"/>
                </a:lnTo>
                <a:lnTo>
                  <a:pt x="102064" y="1322385"/>
                </a:lnTo>
                <a:lnTo>
                  <a:pt x="71858" y="1258681"/>
                </a:lnTo>
                <a:lnTo>
                  <a:pt x="46617" y="1192389"/>
                </a:lnTo>
                <a:lnTo>
                  <a:pt x="26575" y="1123744"/>
                </a:lnTo>
                <a:lnTo>
                  <a:pt x="11968" y="1052978"/>
                </a:lnTo>
                <a:lnTo>
                  <a:pt x="3031" y="980325"/>
                </a:lnTo>
                <a:lnTo>
                  <a:pt x="0" y="906018"/>
                </a:lnTo>
                <a:close/>
              </a:path>
            </a:pathLst>
          </a:custGeom>
          <a:ln w="76200">
            <a:solidFill>
              <a:srgbClr val="42739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472684" y="1331975"/>
            <a:ext cx="2418588" cy="2396490"/>
          </a:xfrm>
          <a:custGeom>
            <a:avLst/>
            <a:gdLst/>
            <a:ahLst/>
            <a:cxnLst/>
            <a:rect l="l" t="t" r="r" b="b"/>
            <a:pathLst>
              <a:path w="2418588" h="2396490">
                <a:moveTo>
                  <a:pt x="1209294" y="0"/>
                </a:moveTo>
                <a:lnTo>
                  <a:pt x="1110112" y="3972"/>
                </a:lnTo>
                <a:lnTo>
                  <a:pt x="1013138" y="15683"/>
                </a:lnTo>
                <a:lnTo>
                  <a:pt x="918684" y="34824"/>
                </a:lnTo>
                <a:lnTo>
                  <a:pt x="827061" y="61087"/>
                </a:lnTo>
                <a:lnTo>
                  <a:pt x="738579" y="94164"/>
                </a:lnTo>
                <a:lnTo>
                  <a:pt x="653551" y="133746"/>
                </a:lnTo>
                <a:lnTo>
                  <a:pt x="572287" y="179524"/>
                </a:lnTo>
                <a:lnTo>
                  <a:pt x="495098" y="231192"/>
                </a:lnTo>
                <a:lnTo>
                  <a:pt x="422296" y="288439"/>
                </a:lnTo>
                <a:lnTo>
                  <a:pt x="354191" y="350958"/>
                </a:lnTo>
                <a:lnTo>
                  <a:pt x="291096" y="418440"/>
                </a:lnTo>
                <a:lnTo>
                  <a:pt x="233321" y="490577"/>
                </a:lnTo>
                <a:lnTo>
                  <a:pt x="181178" y="567061"/>
                </a:lnTo>
                <a:lnTo>
                  <a:pt x="134978" y="647582"/>
                </a:lnTo>
                <a:lnTo>
                  <a:pt x="95031" y="731834"/>
                </a:lnTo>
                <a:lnTo>
                  <a:pt x="61650" y="819507"/>
                </a:lnTo>
                <a:lnTo>
                  <a:pt x="35144" y="910293"/>
                </a:lnTo>
                <a:lnTo>
                  <a:pt x="15827" y="1003883"/>
                </a:lnTo>
                <a:lnTo>
                  <a:pt x="4008" y="1099970"/>
                </a:lnTo>
                <a:lnTo>
                  <a:pt x="0" y="1198245"/>
                </a:lnTo>
                <a:lnTo>
                  <a:pt x="4008" y="1296519"/>
                </a:lnTo>
                <a:lnTo>
                  <a:pt x="15827" y="1392606"/>
                </a:lnTo>
                <a:lnTo>
                  <a:pt x="35144" y="1486196"/>
                </a:lnTo>
                <a:lnTo>
                  <a:pt x="61650" y="1576982"/>
                </a:lnTo>
                <a:lnTo>
                  <a:pt x="95031" y="1664655"/>
                </a:lnTo>
                <a:lnTo>
                  <a:pt x="134978" y="1748907"/>
                </a:lnTo>
                <a:lnTo>
                  <a:pt x="181178" y="1829428"/>
                </a:lnTo>
                <a:lnTo>
                  <a:pt x="233321" y="1905912"/>
                </a:lnTo>
                <a:lnTo>
                  <a:pt x="291096" y="1978049"/>
                </a:lnTo>
                <a:lnTo>
                  <a:pt x="354191" y="2045531"/>
                </a:lnTo>
                <a:lnTo>
                  <a:pt x="422296" y="2108050"/>
                </a:lnTo>
                <a:lnTo>
                  <a:pt x="495098" y="2165297"/>
                </a:lnTo>
                <a:lnTo>
                  <a:pt x="572287" y="2216965"/>
                </a:lnTo>
                <a:lnTo>
                  <a:pt x="653551" y="2262743"/>
                </a:lnTo>
                <a:lnTo>
                  <a:pt x="738579" y="2302325"/>
                </a:lnTo>
                <a:lnTo>
                  <a:pt x="827061" y="2335402"/>
                </a:lnTo>
                <a:lnTo>
                  <a:pt x="918684" y="2361665"/>
                </a:lnTo>
                <a:lnTo>
                  <a:pt x="1013138" y="2380806"/>
                </a:lnTo>
                <a:lnTo>
                  <a:pt x="1110112" y="2392517"/>
                </a:lnTo>
                <a:lnTo>
                  <a:pt x="1209294" y="2396490"/>
                </a:lnTo>
                <a:lnTo>
                  <a:pt x="1308475" y="2392517"/>
                </a:lnTo>
                <a:lnTo>
                  <a:pt x="1405449" y="2380806"/>
                </a:lnTo>
                <a:lnTo>
                  <a:pt x="1499903" y="2361665"/>
                </a:lnTo>
                <a:lnTo>
                  <a:pt x="1591526" y="2335402"/>
                </a:lnTo>
                <a:lnTo>
                  <a:pt x="1680008" y="2302325"/>
                </a:lnTo>
                <a:lnTo>
                  <a:pt x="1765036" y="2262743"/>
                </a:lnTo>
                <a:lnTo>
                  <a:pt x="1846300" y="2216965"/>
                </a:lnTo>
                <a:lnTo>
                  <a:pt x="1923489" y="2165297"/>
                </a:lnTo>
                <a:lnTo>
                  <a:pt x="1996291" y="2108050"/>
                </a:lnTo>
                <a:lnTo>
                  <a:pt x="2064396" y="2045531"/>
                </a:lnTo>
                <a:lnTo>
                  <a:pt x="2127491" y="1978049"/>
                </a:lnTo>
                <a:lnTo>
                  <a:pt x="2185266" y="1905912"/>
                </a:lnTo>
                <a:lnTo>
                  <a:pt x="2237409" y="1829428"/>
                </a:lnTo>
                <a:lnTo>
                  <a:pt x="2283609" y="1748907"/>
                </a:lnTo>
                <a:lnTo>
                  <a:pt x="2323556" y="1664655"/>
                </a:lnTo>
                <a:lnTo>
                  <a:pt x="2356937" y="1576982"/>
                </a:lnTo>
                <a:lnTo>
                  <a:pt x="2383443" y="1486196"/>
                </a:lnTo>
                <a:lnTo>
                  <a:pt x="2402760" y="1392606"/>
                </a:lnTo>
                <a:lnTo>
                  <a:pt x="2414579" y="1296519"/>
                </a:lnTo>
                <a:lnTo>
                  <a:pt x="2418588" y="1198245"/>
                </a:lnTo>
                <a:lnTo>
                  <a:pt x="2414579" y="1099970"/>
                </a:lnTo>
                <a:lnTo>
                  <a:pt x="2402760" y="1003883"/>
                </a:lnTo>
                <a:lnTo>
                  <a:pt x="2383443" y="910293"/>
                </a:lnTo>
                <a:lnTo>
                  <a:pt x="2356937" y="819507"/>
                </a:lnTo>
                <a:lnTo>
                  <a:pt x="2323556" y="731834"/>
                </a:lnTo>
                <a:lnTo>
                  <a:pt x="2283609" y="647582"/>
                </a:lnTo>
                <a:lnTo>
                  <a:pt x="2237409" y="567061"/>
                </a:lnTo>
                <a:lnTo>
                  <a:pt x="2185266" y="490577"/>
                </a:lnTo>
                <a:lnTo>
                  <a:pt x="2127491" y="418440"/>
                </a:lnTo>
                <a:lnTo>
                  <a:pt x="2064396" y="350958"/>
                </a:lnTo>
                <a:lnTo>
                  <a:pt x="1996291" y="288439"/>
                </a:lnTo>
                <a:lnTo>
                  <a:pt x="1923489" y="231192"/>
                </a:lnTo>
                <a:lnTo>
                  <a:pt x="1846300" y="179524"/>
                </a:lnTo>
                <a:lnTo>
                  <a:pt x="1765036" y="133746"/>
                </a:lnTo>
                <a:lnTo>
                  <a:pt x="1680008" y="94164"/>
                </a:lnTo>
                <a:lnTo>
                  <a:pt x="1591526" y="61087"/>
                </a:lnTo>
                <a:lnTo>
                  <a:pt x="1499903" y="34824"/>
                </a:lnTo>
                <a:lnTo>
                  <a:pt x="1405449" y="15683"/>
                </a:lnTo>
                <a:lnTo>
                  <a:pt x="1308475" y="3972"/>
                </a:lnTo>
                <a:lnTo>
                  <a:pt x="1209294" y="0"/>
                </a:lnTo>
                <a:close/>
              </a:path>
            </a:pathLst>
          </a:custGeom>
          <a:solidFill>
            <a:srgbClr val="C5E0B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472684" y="1331975"/>
            <a:ext cx="2418588" cy="2396490"/>
          </a:xfrm>
          <a:custGeom>
            <a:avLst/>
            <a:gdLst/>
            <a:ahLst/>
            <a:cxnLst/>
            <a:rect l="l" t="t" r="r" b="b"/>
            <a:pathLst>
              <a:path w="2418588" h="2396490">
                <a:moveTo>
                  <a:pt x="0" y="1198245"/>
                </a:moveTo>
                <a:lnTo>
                  <a:pt x="4008" y="1099970"/>
                </a:lnTo>
                <a:lnTo>
                  <a:pt x="15827" y="1003883"/>
                </a:lnTo>
                <a:lnTo>
                  <a:pt x="35144" y="910293"/>
                </a:lnTo>
                <a:lnTo>
                  <a:pt x="61650" y="819507"/>
                </a:lnTo>
                <a:lnTo>
                  <a:pt x="95031" y="731834"/>
                </a:lnTo>
                <a:lnTo>
                  <a:pt x="134978" y="647582"/>
                </a:lnTo>
                <a:lnTo>
                  <a:pt x="181178" y="567061"/>
                </a:lnTo>
                <a:lnTo>
                  <a:pt x="233321" y="490577"/>
                </a:lnTo>
                <a:lnTo>
                  <a:pt x="291096" y="418440"/>
                </a:lnTo>
                <a:lnTo>
                  <a:pt x="354191" y="350958"/>
                </a:lnTo>
                <a:lnTo>
                  <a:pt x="422296" y="288439"/>
                </a:lnTo>
                <a:lnTo>
                  <a:pt x="495098" y="231192"/>
                </a:lnTo>
                <a:lnTo>
                  <a:pt x="572287" y="179524"/>
                </a:lnTo>
                <a:lnTo>
                  <a:pt x="653551" y="133746"/>
                </a:lnTo>
                <a:lnTo>
                  <a:pt x="738579" y="94164"/>
                </a:lnTo>
                <a:lnTo>
                  <a:pt x="827061" y="61087"/>
                </a:lnTo>
                <a:lnTo>
                  <a:pt x="918684" y="34824"/>
                </a:lnTo>
                <a:lnTo>
                  <a:pt x="1013138" y="15683"/>
                </a:lnTo>
                <a:lnTo>
                  <a:pt x="1110112" y="3972"/>
                </a:lnTo>
                <a:lnTo>
                  <a:pt x="1209294" y="0"/>
                </a:lnTo>
                <a:lnTo>
                  <a:pt x="1308475" y="3972"/>
                </a:lnTo>
                <a:lnTo>
                  <a:pt x="1405449" y="15683"/>
                </a:lnTo>
                <a:lnTo>
                  <a:pt x="1499903" y="34824"/>
                </a:lnTo>
                <a:lnTo>
                  <a:pt x="1591526" y="61087"/>
                </a:lnTo>
                <a:lnTo>
                  <a:pt x="1680008" y="94164"/>
                </a:lnTo>
                <a:lnTo>
                  <a:pt x="1765036" y="133746"/>
                </a:lnTo>
                <a:lnTo>
                  <a:pt x="1846300" y="179524"/>
                </a:lnTo>
                <a:lnTo>
                  <a:pt x="1923489" y="231192"/>
                </a:lnTo>
                <a:lnTo>
                  <a:pt x="1996291" y="288439"/>
                </a:lnTo>
                <a:lnTo>
                  <a:pt x="2064396" y="350958"/>
                </a:lnTo>
                <a:lnTo>
                  <a:pt x="2127491" y="418440"/>
                </a:lnTo>
                <a:lnTo>
                  <a:pt x="2185266" y="490577"/>
                </a:lnTo>
                <a:lnTo>
                  <a:pt x="2237409" y="567061"/>
                </a:lnTo>
                <a:lnTo>
                  <a:pt x="2283609" y="647582"/>
                </a:lnTo>
                <a:lnTo>
                  <a:pt x="2323556" y="731834"/>
                </a:lnTo>
                <a:lnTo>
                  <a:pt x="2356937" y="819507"/>
                </a:lnTo>
                <a:lnTo>
                  <a:pt x="2383443" y="910293"/>
                </a:lnTo>
                <a:lnTo>
                  <a:pt x="2402760" y="1003883"/>
                </a:lnTo>
                <a:lnTo>
                  <a:pt x="2414579" y="1099970"/>
                </a:lnTo>
                <a:lnTo>
                  <a:pt x="2418588" y="1198245"/>
                </a:lnTo>
                <a:lnTo>
                  <a:pt x="2414579" y="1296519"/>
                </a:lnTo>
                <a:lnTo>
                  <a:pt x="2402760" y="1392606"/>
                </a:lnTo>
                <a:lnTo>
                  <a:pt x="2383443" y="1486196"/>
                </a:lnTo>
                <a:lnTo>
                  <a:pt x="2356937" y="1576982"/>
                </a:lnTo>
                <a:lnTo>
                  <a:pt x="2323556" y="1664655"/>
                </a:lnTo>
                <a:lnTo>
                  <a:pt x="2283609" y="1748907"/>
                </a:lnTo>
                <a:lnTo>
                  <a:pt x="2237409" y="1829428"/>
                </a:lnTo>
                <a:lnTo>
                  <a:pt x="2185266" y="1905912"/>
                </a:lnTo>
                <a:lnTo>
                  <a:pt x="2127491" y="1978049"/>
                </a:lnTo>
                <a:lnTo>
                  <a:pt x="2064396" y="2045531"/>
                </a:lnTo>
                <a:lnTo>
                  <a:pt x="1996291" y="2108050"/>
                </a:lnTo>
                <a:lnTo>
                  <a:pt x="1923489" y="2165297"/>
                </a:lnTo>
                <a:lnTo>
                  <a:pt x="1846300" y="2216965"/>
                </a:lnTo>
                <a:lnTo>
                  <a:pt x="1765036" y="2262743"/>
                </a:lnTo>
                <a:lnTo>
                  <a:pt x="1680008" y="2302325"/>
                </a:lnTo>
                <a:lnTo>
                  <a:pt x="1591526" y="2335402"/>
                </a:lnTo>
                <a:lnTo>
                  <a:pt x="1499903" y="2361665"/>
                </a:lnTo>
                <a:lnTo>
                  <a:pt x="1405449" y="2380806"/>
                </a:lnTo>
                <a:lnTo>
                  <a:pt x="1308475" y="2392517"/>
                </a:lnTo>
                <a:lnTo>
                  <a:pt x="1209294" y="2396490"/>
                </a:lnTo>
                <a:lnTo>
                  <a:pt x="1110112" y="2392517"/>
                </a:lnTo>
                <a:lnTo>
                  <a:pt x="1013138" y="2380806"/>
                </a:lnTo>
                <a:lnTo>
                  <a:pt x="918684" y="2361665"/>
                </a:lnTo>
                <a:lnTo>
                  <a:pt x="827061" y="2335402"/>
                </a:lnTo>
                <a:lnTo>
                  <a:pt x="738579" y="2302325"/>
                </a:lnTo>
                <a:lnTo>
                  <a:pt x="653551" y="2262743"/>
                </a:lnTo>
                <a:lnTo>
                  <a:pt x="572287" y="2216965"/>
                </a:lnTo>
                <a:lnTo>
                  <a:pt x="495098" y="2165297"/>
                </a:lnTo>
                <a:lnTo>
                  <a:pt x="422296" y="2108050"/>
                </a:lnTo>
                <a:lnTo>
                  <a:pt x="354191" y="2045531"/>
                </a:lnTo>
                <a:lnTo>
                  <a:pt x="291096" y="1978049"/>
                </a:lnTo>
                <a:lnTo>
                  <a:pt x="233321" y="1905912"/>
                </a:lnTo>
                <a:lnTo>
                  <a:pt x="181178" y="1829428"/>
                </a:lnTo>
                <a:lnTo>
                  <a:pt x="134978" y="1748907"/>
                </a:lnTo>
                <a:lnTo>
                  <a:pt x="95031" y="1664655"/>
                </a:lnTo>
                <a:lnTo>
                  <a:pt x="61650" y="1576982"/>
                </a:lnTo>
                <a:lnTo>
                  <a:pt x="35144" y="1486196"/>
                </a:lnTo>
                <a:lnTo>
                  <a:pt x="15827" y="1392606"/>
                </a:lnTo>
                <a:lnTo>
                  <a:pt x="4008" y="1296519"/>
                </a:lnTo>
                <a:lnTo>
                  <a:pt x="0" y="1198245"/>
                </a:lnTo>
                <a:close/>
              </a:path>
            </a:pathLst>
          </a:custGeom>
          <a:ln w="76200">
            <a:solidFill>
              <a:srgbClr val="42739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47828" y="4882896"/>
            <a:ext cx="1828800" cy="1812036"/>
          </a:xfrm>
          <a:custGeom>
            <a:avLst/>
            <a:gdLst/>
            <a:ahLst/>
            <a:cxnLst/>
            <a:rect l="l" t="t" r="r" b="b"/>
            <a:pathLst>
              <a:path w="1828800" h="1812036">
                <a:moveTo>
                  <a:pt x="914400" y="0"/>
                </a:moveTo>
                <a:lnTo>
                  <a:pt x="839405" y="3003"/>
                </a:lnTo>
                <a:lnTo>
                  <a:pt x="766081" y="11858"/>
                </a:lnTo>
                <a:lnTo>
                  <a:pt x="694661" y="26331"/>
                </a:lnTo>
                <a:lnTo>
                  <a:pt x="625381" y="46189"/>
                </a:lnTo>
                <a:lnTo>
                  <a:pt x="558476" y="71199"/>
                </a:lnTo>
                <a:lnTo>
                  <a:pt x="494183" y="101128"/>
                </a:lnTo>
                <a:lnTo>
                  <a:pt x="432735" y="135742"/>
                </a:lnTo>
                <a:lnTo>
                  <a:pt x="374369" y="174808"/>
                </a:lnTo>
                <a:lnTo>
                  <a:pt x="319320" y="218094"/>
                </a:lnTo>
                <a:lnTo>
                  <a:pt x="267823" y="265366"/>
                </a:lnTo>
                <a:lnTo>
                  <a:pt x="220114" y="316391"/>
                </a:lnTo>
                <a:lnTo>
                  <a:pt x="176427" y="370935"/>
                </a:lnTo>
                <a:lnTo>
                  <a:pt x="136999" y="428766"/>
                </a:lnTo>
                <a:lnTo>
                  <a:pt x="102064" y="489650"/>
                </a:lnTo>
                <a:lnTo>
                  <a:pt x="71858" y="553354"/>
                </a:lnTo>
                <a:lnTo>
                  <a:pt x="46617" y="619646"/>
                </a:lnTo>
                <a:lnTo>
                  <a:pt x="26575" y="688291"/>
                </a:lnTo>
                <a:lnTo>
                  <a:pt x="11968" y="759057"/>
                </a:lnTo>
                <a:lnTo>
                  <a:pt x="3031" y="831710"/>
                </a:lnTo>
                <a:lnTo>
                  <a:pt x="0" y="906017"/>
                </a:lnTo>
                <a:lnTo>
                  <a:pt x="3031" y="980325"/>
                </a:lnTo>
                <a:lnTo>
                  <a:pt x="11968" y="1052978"/>
                </a:lnTo>
                <a:lnTo>
                  <a:pt x="26575" y="1123744"/>
                </a:lnTo>
                <a:lnTo>
                  <a:pt x="46617" y="1192389"/>
                </a:lnTo>
                <a:lnTo>
                  <a:pt x="71858" y="1258681"/>
                </a:lnTo>
                <a:lnTo>
                  <a:pt x="102064" y="1322385"/>
                </a:lnTo>
                <a:lnTo>
                  <a:pt x="136999" y="1383269"/>
                </a:lnTo>
                <a:lnTo>
                  <a:pt x="176427" y="1441100"/>
                </a:lnTo>
                <a:lnTo>
                  <a:pt x="220114" y="1495644"/>
                </a:lnTo>
                <a:lnTo>
                  <a:pt x="267823" y="1546669"/>
                </a:lnTo>
                <a:lnTo>
                  <a:pt x="319320" y="1593941"/>
                </a:lnTo>
                <a:lnTo>
                  <a:pt x="374369" y="1637227"/>
                </a:lnTo>
                <a:lnTo>
                  <a:pt x="432735" y="1676293"/>
                </a:lnTo>
                <a:lnTo>
                  <a:pt x="494183" y="1710907"/>
                </a:lnTo>
                <a:lnTo>
                  <a:pt x="558476" y="1740836"/>
                </a:lnTo>
                <a:lnTo>
                  <a:pt x="625381" y="1765846"/>
                </a:lnTo>
                <a:lnTo>
                  <a:pt x="694661" y="1785704"/>
                </a:lnTo>
                <a:lnTo>
                  <a:pt x="766081" y="1800177"/>
                </a:lnTo>
                <a:lnTo>
                  <a:pt x="839405" y="1809032"/>
                </a:lnTo>
                <a:lnTo>
                  <a:pt x="914400" y="1812035"/>
                </a:lnTo>
                <a:lnTo>
                  <a:pt x="989395" y="1809032"/>
                </a:lnTo>
                <a:lnTo>
                  <a:pt x="1062721" y="1800177"/>
                </a:lnTo>
                <a:lnTo>
                  <a:pt x="1134142" y="1785704"/>
                </a:lnTo>
                <a:lnTo>
                  <a:pt x="1203423" y="1765846"/>
                </a:lnTo>
                <a:lnTo>
                  <a:pt x="1270328" y="1740836"/>
                </a:lnTo>
                <a:lnTo>
                  <a:pt x="1334622" y="1710907"/>
                </a:lnTo>
                <a:lnTo>
                  <a:pt x="1396069" y="1676293"/>
                </a:lnTo>
                <a:lnTo>
                  <a:pt x="1454435" y="1637227"/>
                </a:lnTo>
                <a:lnTo>
                  <a:pt x="1509484" y="1593941"/>
                </a:lnTo>
                <a:lnTo>
                  <a:pt x="1560980" y="1546669"/>
                </a:lnTo>
                <a:lnTo>
                  <a:pt x="1608689" y="1495644"/>
                </a:lnTo>
                <a:lnTo>
                  <a:pt x="1652375" y="1441100"/>
                </a:lnTo>
                <a:lnTo>
                  <a:pt x="1691803" y="1383269"/>
                </a:lnTo>
                <a:lnTo>
                  <a:pt x="1726737" y="1322385"/>
                </a:lnTo>
                <a:lnTo>
                  <a:pt x="1756942" y="1258681"/>
                </a:lnTo>
                <a:lnTo>
                  <a:pt x="1782183" y="1192389"/>
                </a:lnTo>
                <a:lnTo>
                  <a:pt x="1802225" y="1123744"/>
                </a:lnTo>
                <a:lnTo>
                  <a:pt x="1816832" y="1052978"/>
                </a:lnTo>
                <a:lnTo>
                  <a:pt x="1825768" y="980325"/>
                </a:lnTo>
                <a:lnTo>
                  <a:pt x="1828800" y="906017"/>
                </a:lnTo>
                <a:lnTo>
                  <a:pt x="1825768" y="831710"/>
                </a:lnTo>
                <a:lnTo>
                  <a:pt x="1816832" y="759057"/>
                </a:lnTo>
                <a:lnTo>
                  <a:pt x="1802225" y="688291"/>
                </a:lnTo>
                <a:lnTo>
                  <a:pt x="1782183" y="619646"/>
                </a:lnTo>
                <a:lnTo>
                  <a:pt x="1756942" y="553354"/>
                </a:lnTo>
                <a:lnTo>
                  <a:pt x="1726737" y="489650"/>
                </a:lnTo>
                <a:lnTo>
                  <a:pt x="1691803" y="428766"/>
                </a:lnTo>
                <a:lnTo>
                  <a:pt x="1652375" y="370935"/>
                </a:lnTo>
                <a:lnTo>
                  <a:pt x="1608689" y="316391"/>
                </a:lnTo>
                <a:lnTo>
                  <a:pt x="1560980" y="265366"/>
                </a:lnTo>
                <a:lnTo>
                  <a:pt x="1509484" y="218094"/>
                </a:lnTo>
                <a:lnTo>
                  <a:pt x="1454435" y="174808"/>
                </a:lnTo>
                <a:lnTo>
                  <a:pt x="1396069" y="135742"/>
                </a:lnTo>
                <a:lnTo>
                  <a:pt x="1334622" y="101128"/>
                </a:lnTo>
                <a:lnTo>
                  <a:pt x="1270328" y="71199"/>
                </a:lnTo>
                <a:lnTo>
                  <a:pt x="1203423" y="46189"/>
                </a:lnTo>
                <a:lnTo>
                  <a:pt x="1134142" y="26331"/>
                </a:lnTo>
                <a:lnTo>
                  <a:pt x="1062721" y="11858"/>
                </a:lnTo>
                <a:lnTo>
                  <a:pt x="989395" y="3003"/>
                </a:lnTo>
                <a:lnTo>
                  <a:pt x="914400" y="0"/>
                </a:lnTo>
                <a:close/>
              </a:path>
            </a:pathLst>
          </a:custGeom>
          <a:solidFill>
            <a:srgbClr val="C5E0B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147828" y="4882896"/>
            <a:ext cx="1828800" cy="1812036"/>
          </a:xfrm>
          <a:custGeom>
            <a:avLst/>
            <a:gdLst/>
            <a:ahLst/>
            <a:cxnLst/>
            <a:rect l="l" t="t" r="r" b="b"/>
            <a:pathLst>
              <a:path w="1828800" h="1812036">
                <a:moveTo>
                  <a:pt x="0" y="906017"/>
                </a:moveTo>
                <a:lnTo>
                  <a:pt x="3031" y="831710"/>
                </a:lnTo>
                <a:lnTo>
                  <a:pt x="11968" y="759057"/>
                </a:lnTo>
                <a:lnTo>
                  <a:pt x="26575" y="688291"/>
                </a:lnTo>
                <a:lnTo>
                  <a:pt x="46617" y="619646"/>
                </a:lnTo>
                <a:lnTo>
                  <a:pt x="71858" y="553354"/>
                </a:lnTo>
                <a:lnTo>
                  <a:pt x="102064" y="489650"/>
                </a:lnTo>
                <a:lnTo>
                  <a:pt x="136999" y="428766"/>
                </a:lnTo>
                <a:lnTo>
                  <a:pt x="176427" y="370935"/>
                </a:lnTo>
                <a:lnTo>
                  <a:pt x="220114" y="316391"/>
                </a:lnTo>
                <a:lnTo>
                  <a:pt x="267823" y="265366"/>
                </a:lnTo>
                <a:lnTo>
                  <a:pt x="319320" y="218094"/>
                </a:lnTo>
                <a:lnTo>
                  <a:pt x="374369" y="174808"/>
                </a:lnTo>
                <a:lnTo>
                  <a:pt x="432735" y="135742"/>
                </a:lnTo>
                <a:lnTo>
                  <a:pt x="494183" y="101128"/>
                </a:lnTo>
                <a:lnTo>
                  <a:pt x="558476" y="71199"/>
                </a:lnTo>
                <a:lnTo>
                  <a:pt x="625381" y="46189"/>
                </a:lnTo>
                <a:lnTo>
                  <a:pt x="694661" y="26331"/>
                </a:lnTo>
                <a:lnTo>
                  <a:pt x="766081" y="11858"/>
                </a:lnTo>
                <a:lnTo>
                  <a:pt x="839405" y="3003"/>
                </a:lnTo>
                <a:lnTo>
                  <a:pt x="914400" y="0"/>
                </a:lnTo>
                <a:lnTo>
                  <a:pt x="989395" y="3003"/>
                </a:lnTo>
                <a:lnTo>
                  <a:pt x="1062721" y="11858"/>
                </a:lnTo>
                <a:lnTo>
                  <a:pt x="1134142" y="26331"/>
                </a:lnTo>
                <a:lnTo>
                  <a:pt x="1203423" y="46189"/>
                </a:lnTo>
                <a:lnTo>
                  <a:pt x="1270328" y="71199"/>
                </a:lnTo>
                <a:lnTo>
                  <a:pt x="1334622" y="101128"/>
                </a:lnTo>
                <a:lnTo>
                  <a:pt x="1396069" y="135742"/>
                </a:lnTo>
                <a:lnTo>
                  <a:pt x="1454435" y="174808"/>
                </a:lnTo>
                <a:lnTo>
                  <a:pt x="1509484" y="218094"/>
                </a:lnTo>
                <a:lnTo>
                  <a:pt x="1560980" y="265366"/>
                </a:lnTo>
                <a:lnTo>
                  <a:pt x="1608689" y="316391"/>
                </a:lnTo>
                <a:lnTo>
                  <a:pt x="1652375" y="370935"/>
                </a:lnTo>
                <a:lnTo>
                  <a:pt x="1691803" y="428766"/>
                </a:lnTo>
                <a:lnTo>
                  <a:pt x="1726737" y="489650"/>
                </a:lnTo>
                <a:lnTo>
                  <a:pt x="1756942" y="553354"/>
                </a:lnTo>
                <a:lnTo>
                  <a:pt x="1782183" y="619646"/>
                </a:lnTo>
                <a:lnTo>
                  <a:pt x="1802225" y="688291"/>
                </a:lnTo>
                <a:lnTo>
                  <a:pt x="1816832" y="759057"/>
                </a:lnTo>
                <a:lnTo>
                  <a:pt x="1825768" y="831710"/>
                </a:lnTo>
                <a:lnTo>
                  <a:pt x="1828800" y="906017"/>
                </a:lnTo>
                <a:lnTo>
                  <a:pt x="1825768" y="980325"/>
                </a:lnTo>
                <a:lnTo>
                  <a:pt x="1816832" y="1052978"/>
                </a:lnTo>
                <a:lnTo>
                  <a:pt x="1802225" y="1123744"/>
                </a:lnTo>
                <a:lnTo>
                  <a:pt x="1782183" y="1192389"/>
                </a:lnTo>
                <a:lnTo>
                  <a:pt x="1756942" y="1258681"/>
                </a:lnTo>
                <a:lnTo>
                  <a:pt x="1726737" y="1322385"/>
                </a:lnTo>
                <a:lnTo>
                  <a:pt x="1691803" y="1383269"/>
                </a:lnTo>
                <a:lnTo>
                  <a:pt x="1652375" y="1441100"/>
                </a:lnTo>
                <a:lnTo>
                  <a:pt x="1608689" y="1495644"/>
                </a:lnTo>
                <a:lnTo>
                  <a:pt x="1560980" y="1546669"/>
                </a:lnTo>
                <a:lnTo>
                  <a:pt x="1509484" y="1593941"/>
                </a:lnTo>
                <a:lnTo>
                  <a:pt x="1454435" y="1637227"/>
                </a:lnTo>
                <a:lnTo>
                  <a:pt x="1396069" y="1676293"/>
                </a:lnTo>
                <a:lnTo>
                  <a:pt x="1334622" y="1710907"/>
                </a:lnTo>
                <a:lnTo>
                  <a:pt x="1270328" y="1740836"/>
                </a:lnTo>
                <a:lnTo>
                  <a:pt x="1203423" y="1765846"/>
                </a:lnTo>
                <a:lnTo>
                  <a:pt x="1134142" y="1785704"/>
                </a:lnTo>
                <a:lnTo>
                  <a:pt x="1062721" y="1800177"/>
                </a:lnTo>
                <a:lnTo>
                  <a:pt x="989395" y="1809032"/>
                </a:lnTo>
                <a:lnTo>
                  <a:pt x="914400" y="1812035"/>
                </a:lnTo>
                <a:lnTo>
                  <a:pt x="839405" y="1809032"/>
                </a:lnTo>
                <a:lnTo>
                  <a:pt x="766081" y="1800177"/>
                </a:lnTo>
                <a:lnTo>
                  <a:pt x="694661" y="1785704"/>
                </a:lnTo>
                <a:lnTo>
                  <a:pt x="625381" y="1765846"/>
                </a:lnTo>
                <a:lnTo>
                  <a:pt x="558476" y="1740836"/>
                </a:lnTo>
                <a:lnTo>
                  <a:pt x="494183" y="1710907"/>
                </a:lnTo>
                <a:lnTo>
                  <a:pt x="432735" y="1676293"/>
                </a:lnTo>
                <a:lnTo>
                  <a:pt x="374369" y="1637227"/>
                </a:lnTo>
                <a:lnTo>
                  <a:pt x="319320" y="1593941"/>
                </a:lnTo>
                <a:lnTo>
                  <a:pt x="267823" y="1546669"/>
                </a:lnTo>
                <a:lnTo>
                  <a:pt x="220114" y="1495644"/>
                </a:lnTo>
                <a:lnTo>
                  <a:pt x="176427" y="1441100"/>
                </a:lnTo>
                <a:lnTo>
                  <a:pt x="136999" y="1383269"/>
                </a:lnTo>
                <a:lnTo>
                  <a:pt x="102064" y="1322385"/>
                </a:lnTo>
                <a:lnTo>
                  <a:pt x="71858" y="1258681"/>
                </a:lnTo>
                <a:lnTo>
                  <a:pt x="46617" y="1192389"/>
                </a:lnTo>
                <a:lnTo>
                  <a:pt x="26575" y="1123744"/>
                </a:lnTo>
                <a:lnTo>
                  <a:pt x="11968" y="1052978"/>
                </a:lnTo>
                <a:lnTo>
                  <a:pt x="3031" y="980325"/>
                </a:lnTo>
                <a:lnTo>
                  <a:pt x="0" y="906017"/>
                </a:lnTo>
                <a:close/>
              </a:path>
            </a:pathLst>
          </a:custGeom>
          <a:ln w="76200">
            <a:solidFill>
              <a:srgbClr val="42739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197852" y="4296155"/>
            <a:ext cx="1828800" cy="1812036"/>
          </a:xfrm>
          <a:custGeom>
            <a:avLst/>
            <a:gdLst/>
            <a:ahLst/>
            <a:cxnLst/>
            <a:rect l="l" t="t" r="r" b="b"/>
            <a:pathLst>
              <a:path w="1828800" h="1812036">
                <a:moveTo>
                  <a:pt x="914400" y="0"/>
                </a:moveTo>
                <a:lnTo>
                  <a:pt x="839404" y="3003"/>
                </a:lnTo>
                <a:lnTo>
                  <a:pt x="766078" y="11858"/>
                </a:lnTo>
                <a:lnTo>
                  <a:pt x="694657" y="26331"/>
                </a:lnTo>
                <a:lnTo>
                  <a:pt x="625376" y="46189"/>
                </a:lnTo>
                <a:lnTo>
                  <a:pt x="558471" y="71199"/>
                </a:lnTo>
                <a:lnTo>
                  <a:pt x="494177" y="101128"/>
                </a:lnTo>
                <a:lnTo>
                  <a:pt x="432730" y="135742"/>
                </a:lnTo>
                <a:lnTo>
                  <a:pt x="374364" y="174808"/>
                </a:lnTo>
                <a:lnTo>
                  <a:pt x="319315" y="218094"/>
                </a:lnTo>
                <a:lnTo>
                  <a:pt x="267819" y="265366"/>
                </a:lnTo>
                <a:lnTo>
                  <a:pt x="220110" y="316391"/>
                </a:lnTo>
                <a:lnTo>
                  <a:pt x="176424" y="370935"/>
                </a:lnTo>
                <a:lnTo>
                  <a:pt x="136996" y="428766"/>
                </a:lnTo>
                <a:lnTo>
                  <a:pt x="102062" y="489650"/>
                </a:lnTo>
                <a:lnTo>
                  <a:pt x="71857" y="553354"/>
                </a:lnTo>
                <a:lnTo>
                  <a:pt x="46616" y="619646"/>
                </a:lnTo>
                <a:lnTo>
                  <a:pt x="26574" y="688291"/>
                </a:lnTo>
                <a:lnTo>
                  <a:pt x="11967" y="759057"/>
                </a:lnTo>
                <a:lnTo>
                  <a:pt x="3031" y="831710"/>
                </a:lnTo>
                <a:lnTo>
                  <a:pt x="0" y="906018"/>
                </a:lnTo>
                <a:lnTo>
                  <a:pt x="3031" y="980325"/>
                </a:lnTo>
                <a:lnTo>
                  <a:pt x="11967" y="1052978"/>
                </a:lnTo>
                <a:lnTo>
                  <a:pt x="26574" y="1123744"/>
                </a:lnTo>
                <a:lnTo>
                  <a:pt x="46616" y="1192389"/>
                </a:lnTo>
                <a:lnTo>
                  <a:pt x="71857" y="1258681"/>
                </a:lnTo>
                <a:lnTo>
                  <a:pt x="102062" y="1322385"/>
                </a:lnTo>
                <a:lnTo>
                  <a:pt x="136996" y="1383269"/>
                </a:lnTo>
                <a:lnTo>
                  <a:pt x="176424" y="1441100"/>
                </a:lnTo>
                <a:lnTo>
                  <a:pt x="220110" y="1495644"/>
                </a:lnTo>
                <a:lnTo>
                  <a:pt x="267819" y="1546669"/>
                </a:lnTo>
                <a:lnTo>
                  <a:pt x="319315" y="1593941"/>
                </a:lnTo>
                <a:lnTo>
                  <a:pt x="374364" y="1637227"/>
                </a:lnTo>
                <a:lnTo>
                  <a:pt x="432730" y="1676293"/>
                </a:lnTo>
                <a:lnTo>
                  <a:pt x="494177" y="1710907"/>
                </a:lnTo>
                <a:lnTo>
                  <a:pt x="558471" y="1740836"/>
                </a:lnTo>
                <a:lnTo>
                  <a:pt x="625376" y="1765846"/>
                </a:lnTo>
                <a:lnTo>
                  <a:pt x="694657" y="1785704"/>
                </a:lnTo>
                <a:lnTo>
                  <a:pt x="766078" y="1800177"/>
                </a:lnTo>
                <a:lnTo>
                  <a:pt x="839404" y="1809032"/>
                </a:lnTo>
                <a:lnTo>
                  <a:pt x="914400" y="1812036"/>
                </a:lnTo>
                <a:lnTo>
                  <a:pt x="989395" y="1809032"/>
                </a:lnTo>
                <a:lnTo>
                  <a:pt x="1062721" y="1800177"/>
                </a:lnTo>
                <a:lnTo>
                  <a:pt x="1134142" y="1785704"/>
                </a:lnTo>
                <a:lnTo>
                  <a:pt x="1203423" y="1765846"/>
                </a:lnTo>
                <a:lnTo>
                  <a:pt x="1270328" y="1740836"/>
                </a:lnTo>
                <a:lnTo>
                  <a:pt x="1334622" y="1710907"/>
                </a:lnTo>
                <a:lnTo>
                  <a:pt x="1396069" y="1676293"/>
                </a:lnTo>
                <a:lnTo>
                  <a:pt x="1454435" y="1637227"/>
                </a:lnTo>
                <a:lnTo>
                  <a:pt x="1509484" y="1593941"/>
                </a:lnTo>
                <a:lnTo>
                  <a:pt x="1560980" y="1546669"/>
                </a:lnTo>
                <a:lnTo>
                  <a:pt x="1608689" y="1495644"/>
                </a:lnTo>
                <a:lnTo>
                  <a:pt x="1652375" y="1441100"/>
                </a:lnTo>
                <a:lnTo>
                  <a:pt x="1691803" y="1383269"/>
                </a:lnTo>
                <a:lnTo>
                  <a:pt x="1726737" y="1322385"/>
                </a:lnTo>
                <a:lnTo>
                  <a:pt x="1756942" y="1258681"/>
                </a:lnTo>
                <a:lnTo>
                  <a:pt x="1782183" y="1192389"/>
                </a:lnTo>
                <a:lnTo>
                  <a:pt x="1802225" y="1123744"/>
                </a:lnTo>
                <a:lnTo>
                  <a:pt x="1816832" y="1052978"/>
                </a:lnTo>
                <a:lnTo>
                  <a:pt x="1825768" y="980325"/>
                </a:lnTo>
                <a:lnTo>
                  <a:pt x="1828800" y="906018"/>
                </a:lnTo>
                <a:lnTo>
                  <a:pt x="1825768" y="831710"/>
                </a:lnTo>
                <a:lnTo>
                  <a:pt x="1816832" y="759057"/>
                </a:lnTo>
                <a:lnTo>
                  <a:pt x="1802225" y="688291"/>
                </a:lnTo>
                <a:lnTo>
                  <a:pt x="1782183" y="619646"/>
                </a:lnTo>
                <a:lnTo>
                  <a:pt x="1756942" y="553354"/>
                </a:lnTo>
                <a:lnTo>
                  <a:pt x="1726737" y="489650"/>
                </a:lnTo>
                <a:lnTo>
                  <a:pt x="1691803" y="428766"/>
                </a:lnTo>
                <a:lnTo>
                  <a:pt x="1652375" y="370935"/>
                </a:lnTo>
                <a:lnTo>
                  <a:pt x="1608689" y="316391"/>
                </a:lnTo>
                <a:lnTo>
                  <a:pt x="1560980" y="265366"/>
                </a:lnTo>
                <a:lnTo>
                  <a:pt x="1509484" y="218094"/>
                </a:lnTo>
                <a:lnTo>
                  <a:pt x="1454435" y="174808"/>
                </a:lnTo>
                <a:lnTo>
                  <a:pt x="1396069" y="135742"/>
                </a:lnTo>
                <a:lnTo>
                  <a:pt x="1334622" y="101128"/>
                </a:lnTo>
                <a:lnTo>
                  <a:pt x="1270328" y="71199"/>
                </a:lnTo>
                <a:lnTo>
                  <a:pt x="1203423" y="46189"/>
                </a:lnTo>
                <a:lnTo>
                  <a:pt x="1134142" y="26331"/>
                </a:lnTo>
                <a:lnTo>
                  <a:pt x="1062721" y="11858"/>
                </a:lnTo>
                <a:lnTo>
                  <a:pt x="989395" y="3003"/>
                </a:lnTo>
                <a:lnTo>
                  <a:pt x="914400" y="0"/>
                </a:lnTo>
                <a:close/>
              </a:path>
            </a:pathLst>
          </a:custGeom>
          <a:solidFill>
            <a:srgbClr val="C5E0B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7197852" y="4296155"/>
            <a:ext cx="1828800" cy="1812036"/>
          </a:xfrm>
          <a:custGeom>
            <a:avLst/>
            <a:gdLst/>
            <a:ahLst/>
            <a:cxnLst/>
            <a:rect l="l" t="t" r="r" b="b"/>
            <a:pathLst>
              <a:path w="1828800" h="1812036">
                <a:moveTo>
                  <a:pt x="0" y="906018"/>
                </a:moveTo>
                <a:lnTo>
                  <a:pt x="3031" y="831710"/>
                </a:lnTo>
                <a:lnTo>
                  <a:pt x="11967" y="759057"/>
                </a:lnTo>
                <a:lnTo>
                  <a:pt x="26574" y="688291"/>
                </a:lnTo>
                <a:lnTo>
                  <a:pt x="46616" y="619646"/>
                </a:lnTo>
                <a:lnTo>
                  <a:pt x="71857" y="553354"/>
                </a:lnTo>
                <a:lnTo>
                  <a:pt x="102062" y="489650"/>
                </a:lnTo>
                <a:lnTo>
                  <a:pt x="136996" y="428766"/>
                </a:lnTo>
                <a:lnTo>
                  <a:pt x="176424" y="370935"/>
                </a:lnTo>
                <a:lnTo>
                  <a:pt x="220110" y="316391"/>
                </a:lnTo>
                <a:lnTo>
                  <a:pt x="267819" y="265366"/>
                </a:lnTo>
                <a:lnTo>
                  <a:pt x="319315" y="218094"/>
                </a:lnTo>
                <a:lnTo>
                  <a:pt x="374364" y="174808"/>
                </a:lnTo>
                <a:lnTo>
                  <a:pt x="432730" y="135742"/>
                </a:lnTo>
                <a:lnTo>
                  <a:pt x="494177" y="101128"/>
                </a:lnTo>
                <a:lnTo>
                  <a:pt x="558471" y="71199"/>
                </a:lnTo>
                <a:lnTo>
                  <a:pt x="625376" y="46189"/>
                </a:lnTo>
                <a:lnTo>
                  <a:pt x="694657" y="26331"/>
                </a:lnTo>
                <a:lnTo>
                  <a:pt x="766078" y="11858"/>
                </a:lnTo>
                <a:lnTo>
                  <a:pt x="839404" y="3003"/>
                </a:lnTo>
                <a:lnTo>
                  <a:pt x="914400" y="0"/>
                </a:lnTo>
                <a:lnTo>
                  <a:pt x="989395" y="3003"/>
                </a:lnTo>
                <a:lnTo>
                  <a:pt x="1062721" y="11858"/>
                </a:lnTo>
                <a:lnTo>
                  <a:pt x="1134142" y="26331"/>
                </a:lnTo>
                <a:lnTo>
                  <a:pt x="1203423" y="46189"/>
                </a:lnTo>
                <a:lnTo>
                  <a:pt x="1270328" y="71199"/>
                </a:lnTo>
                <a:lnTo>
                  <a:pt x="1334622" y="101128"/>
                </a:lnTo>
                <a:lnTo>
                  <a:pt x="1396069" y="135742"/>
                </a:lnTo>
                <a:lnTo>
                  <a:pt x="1454435" y="174808"/>
                </a:lnTo>
                <a:lnTo>
                  <a:pt x="1509484" y="218094"/>
                </a:lnTo>
                <a:lnTo>
                  <a:pt x="1560980" y="265366"/>
                </a:lnTo>
                <a:lnTo>
                  <a:pt x="1608689" y="316391"/>
                </a:lnTo>
                <a:lnTo>
                  <a:pt x="1652375" y="370935"/>
                </a:lnTo>
                <a:lnTo>
                  <a:pt x="1691803" y="428766"/>
                </a:lnTo>
                <a:lnTo>
                  <a:pt x="1726737" y="489650"/>
                </a:lnTo>
                <a:lnTo>
                  <a:pt x="1756942" y="553354"/>
                </a:lnTo>
                <a:lnTo>
                  <a:pt x="1782183" y="619646"/>
                </a:lnTo>
                <a:lnTo>
                  <a:pt x="1802225" y="688291"/>
                </a:lnTo>
                <a:lnTo>
                  <a:pt x="1816832" y="759057"/>
                </a:lnTo>
                <a:lnTo>
                  <a:pt x="1825768" y="831710"/>
                </a:lnTo>
                <a:lnTo>
                  <a:pt x="1828800" y="906018"/>
                </a:lnTo>
                <a:lnTo>
                  <a:pt x="1825768" y="980325"/>
                </a:lnTo>
                <a:lnTo>
                  <a:pt x="1816832" y="1052978"/>
                </a:lnTo>
                <a:lnTo>
                  <a:pt x="1802225" y="1123744"/>
                </a:lnTo>
                <a:lnTo>
                  <a:pt x="1782183" y="1192389"/>
                </a:lnTo>
                <a:lnTo>
                  <a:pt x="1756942" y="1258681"/>
                </a:lnTo>
                <a:lnTo>
                  <a:pt x="1726737" y="1322385"/>
                </a:lnTo>
                <a:lnTo>
                  <a:pt x="1691803" y="1383269"/>
                </a:lnTo>
                <a:lnTo>
                  <a:pt x="1652375" y="1441100"/>
                </a:lnTo>
                <a:lnTo>
                  <a:pt x="1608689" y="1495644"/>
                </a:lnTo>
                <a:lnTo>
                  <a:pt x="1560980" y="1546669"/>
                </a:lnTo>
                <a:lnTo>
                  <a:pt x="1509484" y="1593941"/>
                </a:lnTo>
                <a:lnTo>
                  <a:pt x="1454435" y="1637227"/>
                </a:lnTo>
                <a:lnTo>
                  <a:pt x="1396069" y="1676293"/>
                </a:lnTo>
                <a:lnTo>
                  <a:pt x="1334622" y="1710907"/>
                </a:lnTo>
                <a:lnTo>
                  <a:pt x="1270328" y="1740836"/>
                </a:lnTo>
                <a:lnTo>
                  <a:pt x="1203423" y="1765846"/>
                </a:lnTo>
                <a:lnTo>
                  <a:pt x="1134142" y="1785704"/>
                </a:lnTo>
                <a:lnTo>
                  <a:pt x="1062721" y="1800177"/>
                </a:lnTo>
                <a:lnTo>
                  <a:pt x="989395" y="1809032"/>
                </a:lnTo>
                <a:lnTo>
                  <a:pt x="914400" y="1812036"/>
                </a:lnTo>
                <a:lnTo>
                  <a:pt x="839404" y="1809032"/>
                </a:lnTo>
                <a:lnTo>
                  <a:pt x="766078" y="1800177"/>
                </a:lnTo>
                <a:lnTo>
                  <a:pt x="694657" y="1785704"/>
                </a:lnTo>
                <a:lnTo>
                  <a:pt x="625376" y="1765846"/>
                </a:lnTo>
                <a:lnTo>
                  <a:pt x="558471" y="1740836"/>
                </a:lnTo>
                <a:lnTo>
                  <a:pt x="494177" y="1710907"/>
                </a:lnTo>
                <a:lnTo>
                  <a:pt x="432730" y="1676293"/>
                </a:lnTo>
                <a:lnTo>
                  <a:pt x="374364" y="1637227"/>
                </a:lnTo>
                <a:lnTo>
                  <a:pt x="319315" y="1593941"/>
                </a:lnTo>
                <a:lnTo>
                  <a:pt x="267819" y="1546669"/>
                </a:lnTo>
                <a:lnTo>
                  <a:pt x="220110" y="1495644"/>
                </a:lnTo>
                <a:lnTo>
                  <a:pt x="176424" y="1441100"/>
                </a:lnTo>
                <a:lnTo>
                  <a:pt x="136996" y="1383269"/>
                </a:lnTo>
                <a:lnTo>
                  <a:pt x="102062" y="1322385"/>
                </a:lnTo>
                <a:lnTo>
                  <a:pt x="71857" y="1258681"/>
                </a:lnTo>
                <a:lnTo>
                  <a:pt x="46616" y="1192389"/>
                </a:lnTo>
                <a:lnTo>
                  <a:pt x="26574" y="1123744"/>
                </a:lnTo>
                <a:lnTo>
                  <a:pt x="11967" y="1052978"/>
                </a:lnTo>
                <a:lnTo>
                  <a:pt x="3031" y="980325"/>
                </a:lnTo>
                <a:lnTo>
                  <a:pt x="0" y="906018"/>
                </a:lnTo>
                <a:close/>
              </a:path>
            </a:pathLst>
          </a:custGeom>
          <a:ln w="76200">
            <a:solidFill>
              <a:srgbClr val="42739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448050" y="1722120"/>
            <a:ext cx="1581150" cy="1565909"/>
          </a:xfrm>
          <a:custGeom>
            <a:avLst/>
            <a:gdLst/>
            <a:ahLst/>
            <a:cxnLst/>
            <a:rect l="l" t="t" r="r" b="b"/>
            <a:pathLst>
              <a:path w="1581150" h="1565909">
                <a:moveTo>
                  <a:pt x="790575" y="0"/>
                </a:moveTo>
                <a:lnTo>
                  <a:pt x="725735" y="2595"/>
                </a:lnTo>
                <a:lnTo>
                  <a:pt x="662338" y="10247"/>
                </a:lnTo>
                <a:lnTo>
                  <a:pt x="600589" y="22755"/>
                </a:lnTo>
                <a:lnTo>
                  <a:pt x="540690" y="39915"/>
                </a:lnTo>
                <a:lnTo>
                  <a:pt x="482846" y="61529"/>
                </a:lnTo>
                <a:lnTo>
                  <a:pt x="427258" y="87392"/>
                </a:lnTo>
                <a:lnTo>
                  <a:pt x="374132" y="117305"/>
                </a:lnTo>
                <a:lnTo>
                  <a:pt x="323670" y="151066"/>
                </a:lnTo>
                <a:lnTo>
                  <a:pt x="276075" y="188472"/>
                </a:lnTo>
                <a:lnTo>
                  <a:pt x="231552" y="229323"/>
                </a:lnTo>
                <a:lnTo>
                  <a:pt x="190304" y="273418"/>
                </a:lnTo>
                <a:lnTo>
                  <a:pt x="152534" y="320553"/>
                </a:lnTo>
                <a:lnTo>
                  <a:pt x="118445" y="370529"/>
                </a:lnTo>
                <a:lnTo>
                  <a:pt x="88241" y="423144"/>
                </a:lnTo>
                <a:lnTo>
                  <a:pt x="62126" y="478195"/>
                </a:lnTo>
                <a:lnTo>
                  <a:pt x="40303" y="535482"/>
                </a:lnTo>
                <a:lnTo>
                  <a:pt x="22976" y="594803"/>
                </a:lnTo>
                <a:lnTo>
                  <a:pt x="10347" y="655956"/>
                </a:lnTo>
                <a:lnTo>
                  <a:pt x="2620" y="718741"/>
                </a:lnTo>
                <a:lnTo>
                  <a:pt x="0" y="782954"/>
                </a:lnTo>
                <a:lnTo>
                  <a:pt x="2620" y="847168"/>
                </a:lnTo>
                <a:lnTo>
                  <a:pt x="10347" y="909953"/>
                </a:lnTo>
                <a:lnTo>
                  <a:pt x="22976" y="971106"/>
                </a:lnTo>
                <a:lnTo>
                  <a:pt x="40303" y="1030427"/>
                </a:lnTo>
                <a:lnTo>
                  <a:pt x="62126" y="1087714"/>
                </a:lnTo>
                <a:lnTo>
                  <a:pt x="88241" y="1142765"/>
                </a:lnTo>
                <a:lnTo>
                  <a:pt x="118445" y="1195380"/>
                </a:lnTo>
                <a:lnTo>
                  <a:pt x="152534" y="1245356"/>
                </a:lnTo>
                <a:lnTo>
                  <a:pt x="190304" y="1292491"/>
                </a:lnTo>
                <a:lnTo>
                  <a:pt x="231552" y="1336586"/>
                </a:lnTo>
                <a:lnTo>
                  <a:pt x="276075" y="1377437"/>
                </a:lnTo>
                <a:lnTo>
                  <a:pt x="323670" y="1414843"/>
                </a:lnTo>
                <a:lnTo>
                  <a:pt x="374132" y="1448604"/>
                </a:lnTo>
                <a:lnTo>
                  <a:pt x="427258" y="1478517"/>
                </a:lnTo>
                <a:lnTo>
                  <a:pt x="482846" y="1504380"/>
                </a:lnTo>
                <a:lnTo>
                  <a:pt x="540690" y="1525994"/>
                </a:lnTo>
                <a:lnTo>
                  <a:pt x="600589" y="1543154"/>
                </a:lnTo>
                <a:lnTo>
                  <a:pt x="662338" y="1555662"/>
                </a:lnTo>
                <a:lnTo>
                  <a:pt x="725735" y="1563314"/>
                </a:lnTo>
                <a:lnTo>
                  <a:pt x="790575" y="1565909"/>
                </a:lnTo>
                <a:lnTo>
                  <a:pt x="855414" y="1563314"/>
                </a:lnTo>
                <a:lnTo>
                  <a:pt x="918811" y="1555662"/>
                </a:lnTo>
                <a:lnTo>
                  <a:pt x="980560" y="1543154"/>
                </a:lnTo>
                <a:lnTo>
                  <a:pt x="1040459" y="1525994"/>
                </a:lnTo>
                <a:lnTo>
                  <a:pt x="1098303" y="1504380"/>
                </a:lnTo>
                <a:lnTo>
                  <a:pt x="1153891" y="1478517"/>
                </a:lnTo>
                <a:lnTo>
                  <a:pt x="1207017" y="1448604"/>
                </a:lnTo>
                <a:lnTo>
                  <a:pt x="1257479" y="1414843"/>
                </a:lnTo>
                <a:lnTo>
                  <a:pt x="1305074" y="1377437"/>
                </a:lnTo>
                <a:lnTo>
                  <a:pt x="1349597" y="1336586"/>
                </a:lnTo>
                <a:lnTo>
                  <a:pt x="1390845" y="1292491"/>
                </a:lnTo>
                <a:lnTo>
                  <a:pt x="1428615" y="1245356"/>
                </a:lnTo>
                <a:lnTo>
                  <a:pt x="1462704" y="1195380"/>
                </a:lnTo>
                <a:lnTo>
                  <a:pt x="1492908" y="1142765"/>
                </a:lnTo>
                <a:lnTo>
                  <a:pt x="1519023" y="1087714"/>
                </a:lnTo>
                <a:lnTo>
                  <a:pt x="1540846" y="1030427"/>
                </a:lnTo>
                <a:lnTo>
                  <a:pt x="1558173" y="971106"/>
                </a:lnTo>
                <a:lnTo>
                  <a:pt x="1570802" y="909953"/>
                </a:lnTo>
                <a:lnTo>
                  <a:pt x="1578529" y="847168"/>
                </a:lnTo>
                <a:lnTo>
                  <a:pt x="1581150" y="782954"/>
                </a:lnTo>
                <a:lnTo>
                  <a:pt x="1578529" y="718741"/>
                </a:lnTo>
                <a:lnTo>
                  <a:pt x="1570802" y="655956"/>
                </a:lnTo>
                <a:lnTo>
                  <a:pt x="1558173" y="594803"/>
                </a:lnTo>
                <a:lnTo>
                  <a:pt x="1540846" y="535482"/>
                </a:lnTo>
                <a:lnTo>
                  <a:pt x="1519023" y="478195"/>
                </a:lnTo>
                <a:lnTo>
                  <a:pt x="1492908" y="423144"/>
                </a:lnTo>
                <a:lnTo>
                  <a:pt x="1462704" y="370529"/>
                </a:lnTo>
                <a:lnTo>
                  <a:pt x="1428615" y="320553"/>
                </a:lnTo>
                <a:lnTo>
                  <a:pt x="1390845" y="273418"/>
                </a:lnTo>
                <a:lnTo>
                  <a:pt x="1349597" y="229323"/>
                </a:lnTo>
                <a:lnTo>
                  <a:pt x="1305074" y="188472"/>
                </a:lnTo>
                <a:lnTo>
                  <a:pt x="1257479" y="151066"/>
                </a:lnTo>
                <a:lnTo>
                  <a:pt x="1207017" y="117305"/>
                </a:lnTo>
                <a:lnTo>
                  <a:pt x="1153891" y="87392"/>
                </a:lnTo>
                <a:lnTo>
                  <a:pt x="1098303" y="61529"/>
                </a:lnTo>
                <a:lnTo>
                  <a:pt x="1040459" y="39915"/>
                </a:lnTo>
                <a:lnTo>
                  <a:pt x="980560" y="22755"/>
                </a:lnTo>
                <a:lnTo>
                  <a:pt x="918811" y="10247"/>
                </a:lnTo>
                <a:lnTo>
                  <a:pt x="855414" y="2595"/>
                </a:lnTo>
                <a:lnTo>
                  <a:pt x="790575" y="0"/>
                </a:lnTo>
                <a:close/>
              </a:path>
            </a:pathLst>
          </a:custGeom>
          <a:solidFill>
            <a:srgbClr val="C5E0B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448050" y="1722118"/>
            <a:ext cx="1581150" cy="1565909"/>
          </a:xfrm>
          <a:custGeom>
            <a:avLst/>
            <a:gdLst/>
            <a:ahLst/>
            <a:cxnLst/>
            <a:rect l="l" t="t" r="r" b="b"/>
            <a:pathLst>
              <a:path w="1581150" h="1565909">
                <a:moveTo>
                  <a:pt x="0" y="782954"/>
                </a:moveTo>
                <a:lnTo>
                  <a:pt x="2620" y="718741"/>
                </a:lnTo>
                <a:lnTo>
                  <a:pt x="10347" y="655956"/>
                </a:lnTo>
                <a:lnTo>
                  <a:pt x="22976" y="594803"/>
                </a:lnTo>
                <a:lnTo>
                  <a:pt x="40303" y="535482"/>
                </a:lnTo>
                <a:lnTo>
                  <a:pt x="62126" y="478195"/>
                </a:lnTo>
                <a:lnTo>
                  <a:pt x="88241" y="423144"/>
                </a:lnTo>
                <a:lnTo>
                  <a:pt x="118445" y="370529"/>
                </a:lnTo>
                <a:lnTo>
                  <a:pt x="152534" y="320553"/>
                </a:lnTo>
                <a:lnTo>
                  <a:pt x="190304" y="273418"/>
                </a:lnTo>
                <a:lnTo>
                  <a:pt x="231552" y="229323"/>
                </a:lnTo>
                <a:lnTo>
                  <a:pt x="276075" y="188472"/>
                </a:lnTo>
                <a:lnTo>
                  <a:pt x="323670" y="151066"/>
                </a:lnTo>
                <a:lnTo>
                  <a:pt x="374132" y="117305"/>
                </a:lnTo>
                <a:lnTo>
                  <a:pt x="427258" y="87392"/>
                </a:lnTo>
                <a:lnTo>
                  <a:pt x="482846" y="61529"/>
                </a:lnTo>
                <a:lnTo>
                  <a:pt x="540690" y="39915"/>
                </a:lnTo>
                <a:lnTo>
                  <a:pt x="600589" y="22755"/>
                </a:lnTo>
                <a:lnTo>
                  <a:pt x="662338" y="10247"/>
                </a:lnTo>
                <a:lnTo>
                  <a:pt x="725735" y="2595"/>
                </a:lnTo>
                <a:lnTo>
                  <a:pt x="790575" y="0"/>
                </a:lnTo>
                <a:lnTo>
                  <a:pt x="855414" y="2595"/>
                </a:lnTo>
                <a:lnTo>
                  <a:pt x="918811" y="10247"/>
                </a:lnTo>
                <a:lnTo>
                  <a:pt x="980560" y="22755"/>
                </a:lnTo>
                <a:lnTo>
                  <a:pt x="1040459" y="39915"/>
                </a:lnTo>
                <a:lnTo>
                  <a:pt x="1098303" y="61529"/>
                </a:lnTo>
                <a:lnTo>
                  <a:pt x="1153891" y="87392"/>
                </a:lnTo>
                <a:lnTo>
                  <a:pt x="1207017" y="117305"/>
                </a:lnTo>
                <a:lnTo>
                  <a:pt x="1257479" y="151066"/>
                </a:lnTo>
                <a:lnTo>
                  <a:pt x="1305074" y="188472"/>
                </a:lnTo>
                <a:lnTo>
                  <a:pt x="1349597" y="229323"/>
                </a:lnTo>
                <a:lnTo>
                  <a:pt x="1390845" y="273418"/>
                </a:lnTo>
                <a:lnTo>
                  <a:pt x="1428615" y="320553"/>
                </a:lnTo>
                <a:lnTo>
                  <a:pt x="1462704" y="370529"/>
                </a:lnTo>
                <a:lnTo>
                  <a:pt x="1492908" y="423144"/>
                </a:lnTo>
                <a:lnTo>
                  <a:pt x="1519023" y="478195"/>
                </a:lnTo>
                <a:lnTo>
                  <a:pt x="1540846" y="535482"/>
                </a:lnTo>
                <a:lnTo>
                  <a:pt x="1558173" y="594803"/>
                </a:lnTo>
                <a:lnTo>
                  <a:pt x="1570802" y="655956"/>
                </a:lnTo>
                <a:lnTo>
                  <a:pt x="1578529" y="718741"/>
                </a:lnTo>
                <a:lnTo>
                  <a:pt x="1581150" y="782954"/>
                </a:lnTo>
                <a:lnTo>
                  <a:pt x="1578529" y="847168"/>
                </a:lnTo>
                <a:lnTo>
                  <a:pt x="1570802" y="909953"/>
                </a:lnTo>
                <a:lnTo>
                  <a:pt x="1558173" y="971106"/>
                </a:lnTo>
                <a:lnTo>
                  <a:pt x="1540846" y="1030427"/>
                </a:lnTo>
                <a:lnTo>
                  <a:pt x="1519023" y="1087714"/>
                </a:lnTo>
                <a:lnTo>
                  <a:pt x="1492908" y="1142765"/>
                </a:lnTo>
                <a:lnTo>
                  <a:pt x="1462704" y="1195380"/>
                </a:lnTo>
                <a:lnTo>
                  <a:pt x="1428615" y="1245356"/>
                </a:lnTo>
                <a:lnTo>
                  <a:pt x="1390845" y="1292491"/>
                </a:lnTo>
                <a:lnTo>
                  <a:pt x="1349597" y="1336586"/>
                </a:lnTo>
                <a:lnTo>
                  <a:pt x="1305074" y="1377437"/>
                </a:lnTo>
                <a:lnTo>
                  <a:pt x="1257479" y="1414843"/>
                </a:lnTo>
                <a:lnTo>
                  <a:pt x="1207017" y="1448604"/>
                </a:lnTo>
                <a:lnTo>
                  <a:pt x="1153891" y="1478517"/>
                </a:lnTo>
                <a:lnTo>
                  <a:pt x="1098303" y="1504380"/>
                </a:lnTo>
                <a:lnTo>
                  <a:pt x="1040459" y="1525994"/>
                </a:lnTo>
                <a:lnTo>
                  <a:pt x="980560" y="1543154"/>
                </a:lnTo>
                <a:lnTo>
                  <a:pt x="918811" y="1555662"/>
                </a:lnTo>
                <a:lnTo>
                  <a:pt x="855414" y="1563314"/>
                </a:lnTo>
                <a:lnTo>
                  <a:pt x="790575" y="1565909"/>
                </a:lnTo>
                <a:lnTo>
                  <a:pt x="725735" y="1563314"/>
                </a:lnTo>
                <a:lnTo>
                  <a:pt x="662338" y="1555662"/>
                </a:lnTo>
                <a:lnTo>
                  <a:pt x="600589" y="1543154"/>
                </a:lnTo>
                <a:lnTo>
                  <a:pt x="540690" y="1525994"/>
                </a:lnTo>
                <a:lnTo>
                  <a:pt x="482846" y="1504380"/>
                </a:lnTo>
                <a:lnTo>
                  <a:pt x="427258" y="1478517"/>
                </a:lnTo>
                <a:lnTo>
                  <a:pt x="374132" y="1448604"/>
                </a:lnTo>
                <a:lnTo>
                  <a:pt x="323670" y="1414843"/>
                </a:lnTo>
                <a:lnTo>
                  <a:pt x="276075" y="1377437"/>
                </a:lnTo>
                <a:lnTo>
                  <a:pt x="231552" y="1336586"/>
                </a:lnTo>
                <a:lnTo>
                  <a:pt x="190304" y="1292491"/>
                </a:lnTo>
                <a:lnTo>
                  <a:pt x="152534" y="1245356"/>
                </a:lnTo>
                <a:lnTo>
                  <a:pt x="118445" y="1195380"/>
                </a:lnTo>
                <a:lnTo>
                  <a:pt x="88241" y="1142765"/>
                </a:lnTo>
                <a:lnTo>
                  <a:pt x="62126" y="1087714"/>
                </a:lnTo>
                <a:lnTo>
                  <a:pt x="40303" y="1030427"/>
                </a:lnTo>
                <a:lnTo>
                  <a:pt x="22976" y="971106"/>
                </a:lnTo>
                <a:lnTo>
                  <a:pt x="10347" y="909953"/>
                </a:lnTo>
                <a:lnTo>
                  <a:pt x="2620" y="847168"/>
                </a:lnTo>
                <a:lnTo>
                  <a:pt x="0" y="782954"/>
                </a:lnTo>
                <a:close/>
              </a:path>
            </a:pathLst>
          </a:custGeom>
          <a:ln w="76200">
            <a:solidFill>
              <a:srgbClr val="42739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420623" y="1690877"/>
            <a:ext cx="1612391" cy="1597152"/>
          </a:xfrm>
          <a:custGeom>
            <a:avLst/>
            <a:gdLst/>
            <a:ahLst/>
            <a:cxnLst/>
            <a:rect l="l" t="t" r="r" b="b"/>
            <a:pathLst>
              <a:path w="1612391" h="1597152">
                <a:moveTo>
                  <a:pt x="806196" y="0"/>
                </a:moveTo>
                <a:lnTo>
                  <a:pt x="740075" y="2647"/>
                </a:lnTo>
                <a:lnTo>
                  <a:pt x="675426" y="10451"/>
                </a:lnTo>
                <a:lnTo>
                  <a:pt x="612457" y="23208"/>
                </a:lnTo>
                <a:lnTo>
                  <a:pt x="551375" y="40711"/>
                </a:lnTo>
                <a:lnTo>
                  <a:pt x="492388" y="62755"/>
                </a:lnTo>
                <a:lnTo>
                  <a:pt x="435702" y="89134"/>
                </a:lnTo>
                <a:lnTo>
                  <a:pt x="381526" y="119644"/>
                </a:lnTo>
                <a:lnTo>
                  <a:pt x="330067" y="154077"/>
                </a:lnTo>
                <a:lnTo>
                  <a:pt x="281532" y="192230"/>
                </a:lnTo>
                <a:lnTo>
                  <a:pt x="236129" y="233895"/>
                </a:lnTo>
                <a:lnTo>
                  <a:pt x="194065" y="278869"/>
                </a:lnTo>
                <a:lnTo>
                  <a:pt x="155549" y="326945"/>
                </a:lnTo>
                <a:lnTo>
                  <a:pt x="120786" y="377918"/>
                </a:lnTo>
                <a:lnTo>
                  <a:pt x="89986" y="431582"/>
                </a:lnTo>
                <a:lnTo>
                  <a:pt x="63354" y="487732"/>
                </a:lnTo>
                <a:lnTo>
                  <a:pt x="41100" y="546162"/>
                </a:lnTo>
                <a:lnTo>
                  <a:pt x="23430" y="606667"/>
                </a:lnTo>
                <a:lnTo>
                  <a:pt x="10551" y="669041"/>
                </a:lnTo>
                <a:lnTo>
                  <a:pt x="2672" y="733079"/>
                </a:lnTo>
                <a:lnTo>
                  <a:pt x="0" y="798576"/>
                </a:lnTo>
                <a:lnTo>
                  <a:pt x="2672" y="864072"/>
                </a:lnTo>
                <a:lnTo>
                  <a:pt x="10551" y="928110"/>
                </a:lnTo>
                <a:lnTo>
                  <a:pt x="23430" y="990484"/>
                </a:lnTo>
                <a:lnTo>
                  <a:pt x="41100" y="1050989"/>
                </a:lnTo>
                <a:lnTo>
                  <a:pt x="63354" y="1109419"/>
                </a:lnTo>
                <a:lnTo>
                  <a:pt x="89986" y="1165569"/>
                </a:lnTo>
                <a:lnTo>
                  <a:pt x="120786" y="1219233"/>
                </a:lnTo>
                <a:lnTo>
                  <a:pt x="155549" y="1270206"/>
                </a:lnTo>
                <a:lnTo>
                  <a:pt x="194065" y="1318282"/>
                </a:lnTo>
                <a:lnTo>
                  <a:pt x="236129" y="1363256"/>
                </a:lnTo>
                <a:lnTo>
                  <a:pt x="281532" y="1404921"/>
                </a:lnTo>
                <a:lnTo>
                  <a:pt x="330067" y="1443074"/>
                </a:lnTo>
                <a:lnTo>
                  <a:pt x="381526" y="1477507"/>
                </a:lnTo>
                <a:lnTo>
                  <a:pt x="435702" y="1508017"/>
                </a:lnTo>
                <a:lnTo>
                  <a:pt x="492388" y="1534396"/>
                </a:lnTo>
                <a:lnTo>
                  <a:pt x="551375" y="1556440"/>
                </a:lnTo>
                <a:lnTo>
                  <a:pt x="612457" y="1573943"/>
                </a:lnTo>
                <a:lnTo>
                  <a:pt x="675426" y="1586700"/>
                </a:lnTo>
                <a:lnTo>
                  <a:pt x="740075" y="1594504"/>
                </a:lnTo>
                <a:lnTo>
                  <a:pt x="806196" y="1597152"/>
                </a:lnTo>
                <a:lnTo>
                  <a:pt x="872316" y="1594504"/>
                </a:lnTo>
                <a:lnTo>
                  <a:pt x="936965" y="1586700"/>
                </a:lnTo>
                <a:lnTo>
                  <a:pt x="999934" y="1573943"/>
                </a:lnTo>
                <a:lnTo>
                  <a:pt x="1061016" y="1556440"/>
                </a:lnTo>
                <a:lnTo>
                  <a:pt x="1120003" y="1534396"/>
                </a:lnTo>
                <a:lnTo>
                  <a:pt x="1176689" y="1508017"/>
                </a:lnTo>
                <a:lnTo>
                  <a:pt x="1230865" y="1477507"/>
                </a:lnTo>
                <a:lnTo>
                  <a:pt x="1282324" y="1443074"/>
                </a:lnTo>
                <a:lnTo>
                  <a:pt x="1330859" y="1404921"/>
                </a:lnTo>
                <a:lnTo>
                  <a:pt x="1376262" y="1363256"/>
                </a:lnTo>
                <a:lnTo>
                  <a:pt x="1418326" y="1318282"/>
                </a:lnTo>
                <a:lnTo>
                  <a:pt x="1456842" y="1270206"/>
                </a:lnTo>
                <a:lnTo>
                  <a:pt x="1491605" y="1219233"/>
                </a:lnTo>
                <a:lnTo>
                  <a:pt x="1522405" y="1165569"/>
                </a:lnTo>
                <a:lnTo>
                  <a:pt x="1549037" y="1109419"/>
                </a:lnTo>
                <a:lnTo>
                  <a:pt x="1571291" y="1050989"/>
                </a:lnTo>
                <a:lnTo>
                  <a:pt x="1588961" y="990484"/>
                </a:lnTo>
                <a:lnTo>
                  <a:pt x="1601840" y="928110"/>
                </a:lnTo>
                <a:lnTo>
                  <a:pt x="1609719" y="864072"/>
                </a:lnTo>
                <a:lnTo>
                  <a:pt x="1612392" y="798576"/>
                </a:lnTo>
                <a:lnTo>
                  <a:pt x="1609719" y="733079"/>
                </a:lnTo>
                <a:lnTo>
                  <a:pt x="1601840" y="669041"/>
                </a:lnTo>
                <a:lnTo>
                  <a:pt x="1588961" y="606667"/>
                </a:lnTo>
                <a:lnTo>
                  <a:pt x="1571291" y="546162"/>
                </a:lnTo>
                <a:lnTo>
                  <a:pt x="1549037" y="487732"/>
                </a:lnTo>
                <a:lnTo>
                  <a:pt x="1522405" y="431582"/>
                </a:lnTo>
                <a:lnTo>
                  <a:pt x="1491605" y="377918"/>
                </a:lnTo>
                <a:lnTo>
                  <a:pt x="1456842" y="326945"/>
                </a:lnTo>
                <a:lnTo>
                  <a:pt x="1418326" y="278869"/>
                </a:lnTo>
                <a:lnTo>
                  <a:pt x="1376262" y="233895"/>
                </a:lnTo>
                <a:lnTo>
                  <a:pt x="1330859" y="192230"/>
                </a:lnTo>
                <a:lnTo>
                  <a:pt x="1282324" y="154077"/>
                </a:lnTo>
                <a:lnTo>
                  <a:pt x="1230865" y="119644"/>
                </a:lnTo>
                <a:lnTo>
                  <a:pt x="1176689" y="89134"/>
                </a:lnTo>
                <a:lnTo>
                  <a:pt x="1120003" y="62755"/>
                </a:lnTo>
                <a:lnTo>
                  <a:pt x="1061016" y="40711"/>
                </a:lnTo>
                <a:lnTo>
                  <a:pt x="999934" y="23208"/>
                </a:lnTo>
                <a:lnTo>
                  <a:pt x="936965" y="10451"/>
                </a:lnTo>
                <a:lnTo>
                  <a:pt x="872316" y="2647"/>
                </a:lnTo>
                <a:lnTo>
                  <a:pt x="806196" y="0"/>
                </a:lnTo>
                <a:close/>
              </a:path>
            </a:pathLst>
          </a:custGeom>
          <a:solidFill>
            <a:srgbClr val="C5E0B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420623" y="1690877"/>
            <a:ext cx="1612391" cy="1597152"/>
          </a:xfrm>
          <a:custGeom>
            <a:avLst/>
            <a:gdLst/>
            <a:ahLst/>
            <a:cxnLst/>
            <a:rect l="l" t="t" r="r" b="b"/>
            <a:pathLst>
              <a:path w="1612391" h="1597152">
                <a:moveTo>
                  <a:pt x="0" y="798576"/>
                </a:moveTo>
                <a:lnTo>
                  <a:pt x="2672" y="733079"/>
                </a:lnTo>
                <a:lnTo>
                  <a:pt x="10551" y="669041"/>
                </a:lnTo>
                <a:lnTo>
                  <a:pt x="23430" y="606667"/>
                </a:lnTo>
                <a:lnTo>
                  <a:pt x="41100" y="546162"/>
                </a:lnTo>
                <a:lnTo>
                  <a:pt x="63354" y="487732"/>
                </a:lnTo>
                <a:lnTo>
                  <a:pt x="89986" y="431582"/>
                </a:lnTo>
                <a:lnTo>
                  <a:pt x="120786" y="377918"/>
                </a:lnTo>
                <a:lnTo>
                  <a:pt x="155549" y="326945"/>
                </a:lnTo>
                <a:lnTo>
                  <a:pt x="194065" y="278869"/>
                </a:lnTo>
                <a:lnTo>
                  <a:pt x="236129" y="233895"/>
                </a:lnTo>
                <a:lnTo>
                  <a:pt x="281532" y="192230"/>
                </a:lnTo>
                <a:lnTo>
                  <a:pt x="330067" y="154077"/>
                </a:lnTo>
                <a:lnTo>
                  <a:pt x="381526" y="119644"/>
                </a:lnTo>
                <a:lnTo>
                  <a:pt x="435702" y="89134"/>
                </a:lnTo>
                <a:lnTo>
                  <a:pt x="492388" y="62755"/>
                </a:lnTo>
                <a:lnTo>
                  <a:pt x="551375" y="40711"/>
                </a:lnTo>
                <a:lnTo>
                  <a:pt x="612457" y="23208"/>
                </a:lnTo>
                <a:lnTo>
                  <a:pt x="675426" y="10451"/>
                </a:lnTo>
                <a:lnTo>
                  <a:pt x="740075" y="2647"/>
                </a:lnTo>
                <a:lnTo>
                  <a:pt x="806196" y="0"/>
                </a:lnTo>
                <a:lnTo>
                  <a:pt x="872316" y="2647"/>
                </a:lnTo>
                <a:lnTo>
                  <a:pt x="936965" y="10451"/>
                </a:lnTo>
                <a:lnTo>
                  <a:pt x="999934" y="23208"/>
                </a:lnTo>
                <a:lnTo>
                  <a:pt x="1061016" y="40711"/>
                </a:lnTo>
                <a:lnTo>
                  <a:pt x="1120003" y="62755"/>
                </a:lnTo>
                <a:lnTo>
                  <a:pt x="1176689" y="89134"/>
                </a:lnTo>
                <a:lnTo>
                  <a:pt x="1230865" y="119644"/>
                </a:lnTo>
                <a:lnTo>
                  <a:pt x="1282324" y="154077"/>
                </a:lnTo>
                <a:lnTo>
                  <a:pt x="1330859" y="192230"/>
                </a:lnTo>
                <a:lnTo>
                  <a:pt x="1376262" y="233895"/>
                </a:lnTo>
                <a:lnTo>
                  <a:pt x="1418326" y="278869"/>
                </a:lnTo>
                <a:lnTo>
                  <a:pt x="1456842" y="326945"/>
                </a:lnTo>
                <a:lnTo>
                  <a:pt x="1491605" y="377918"/>
                </a:lnTo>
                <a:lnTo>
                  <a:pt x="1522405" y="431582"/>
                </a:lnTo>
                <a:lnTo>
                  <a:pt x="1549037" y="487732"/>
                </a:lnTo>
                <a:lnTo>
                  <a:pt x="1571291" y="546162"/>
                </a:lnTo>
                <a:lnTo>
                  <a:pt x="1588961" y="606667"/>
                </a:lnTo>
                <a:lnTo>
                  <a:pt x="1601840" y="669041"/>
                </a:lnTo>
                <a:lnTo>
                  <a:pt x="1609719" y="733079"/>
                </a:lnTo>
                <a:lnTo>
                  <a:pt x="1612392" y="798576"/>
                </a:lnTo>
                <a:lnTo>
                  <a:pt x="1609719" y="864072"/>
                </a:lnTo>
                <a:lnTo>
                  <a:pt x="1601840" y="928110"/>
                </a:lnTo>
                <a:lnTo>
                  <a:pt x="1588961" y="990484"/>
                </a:lnTo>
                <a:lnTo>
                  <a:pt x="1571291" y="1050989"/>
                </a:lnTo>
                <a:lnTo>
                  <a:pt x="1549037" y="1109419"/>
                </a:lnTo>
                <a:lnTo>
                  <a:pt x="1522405" y="1165569"/>
                </a:lnTo>
                <a:lnTo>
                  <a:pt x="1491605" y="1219233"/>
                </a:lnTo>
                <a:lnTo>
                  <a:pt x="1456842" y="1270206"/>
                </a:lnTo>
                <a:lnTo>
                  <a:pt x="1418326" y="1318282"/>
                </a:lnTo>
                <a:lnTo>
                  <a:pt x="1376262" y="1363256"/>
                </a:lnTo>
                <a:lnTo>
                  <a:pt x="1330859" y="1404921"/>
                </a:lnTo>
                <a:lnTo>
                  <a:pt x="1282324" y="1443074"/>
                </a:lnTo>
                <a:lnTo>
                  <a:pt x="1230865" y="1477507"/>
                </a:lnTo>
                <a:lnTo>
                  <a:pt x="1176689" y="1508017"/>
                </a:lnTo>
                <a:lnTo>
                  <a:pt x="1120003" y="1534396"/>
                </a:lnTo>
                <a:lnTo>
                  <a:pt x="1061016" y="1556440"/>
                </a:lnTo>
                <a:lnTo>
                  <a:pt x="999934" y="1573943"/>
                </a:lnTo>
                <a:lnTo>
                  <a:pt x="936965" y="1586700"/>
                </a:lnTo>
                <a:lnTo>
                  <a:pt x="872316" y="1594504"/>
                </a:lnTo>
                <a:lnTo>
                  <a:pt x="806196" y="1597152"/>
                </a:lnTo>
                <a:lnTo>
                  <a:pt x="740075" y="1594504"/>
                </a:lnTo>
                <a:lnTo>
                  <a:pt x="675426" y="1586700"/>
                </a:lnTo>
                <a:lnTo>
                  <a:pt x="612457" y="1573943"/>
                </a:lnTo>
                <a:lnTo>
                  <a:pt x="551375" y="1556440"/>
                </a:lnTo>
                <a:lnTo>
                  <a:pt x="492388" y="1534396"/>
                </a:lnTo>
                <a:lnTo>
                  <a:pt x="435702" y="1508017"/>
                </a:lnTo>
                <a:lnTo>
                  <a:pt x="381526" y="1477507"/>
                </a:lnTo>
                <a:lnTo>
                  <a:pt x="330067" y="1443074"/>
                </a:lnTo>
                <a:lnTo>
                  <a:pt x="281532" y="1404921"/>
                </a:lnTo>
                <a:lnTo>
                  <a:pt x="236129" y="1363256"/>
                </a:lnTo>
                <a:lnTo>
                  <a:pt x="194065" y="1318282"/>
                </a:lnTo>
                <a:lnTo>
                  <a:pt x="155549" y="1270206"/>
                </a:lnTo>
                <a:lnTo>
                  <a:pt x="120786" y="1219233"/>
                </a:lnTo>
                <a:lnTo>
                  <a:pt x="89986" y="1165569"/>
                </a:lnTo>
                <a:lnTo>
                  <a:pt x="63354" y="1109419"/>
                </a:lnTo>
                <a:lnTo>
                  <a:pt x="41100" y="1050989"/>
                </a:lnTo>
                <a:lnTo>
                  <a:pt x="23430" y="990484"/>
                </a:lnTo>
                <a:lnTo>
                  <a:pt x="10551" y="928110"/>
                </a:lnTo>
                <a:lnTo>
                  <a:pt x="2672" y="864072"/>
                </a:lnTo>
                <a:lnTo>
                  <a:pt x="0" y="798576"/>
                </a:lnTo>
                <a:close/>
              </a:path>
            </a:pathLst>
          </a:custGeom>
          <a:ln w="76200">
            <a:solidFill>
              <a:srgbClr val="42739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28934" y="5320941"/>
            <a:ext cx="1019810" cy="9232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H5P</a:t>
            </a:r>
            <a:r>
              <a:rPr dirty="0" smtClean="0" sz="2000" spc="-20" b="1">
                <a:solidFill>
                  <a:srgbClr val="767171"/>
                </a:solidFill>
                <a:latin typeface="Arial Narrow"/>
                <a:cs typeface="Arial Narrow"/>
              </a:rPr>
              <a:t> 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for</a:t>
            </a:r>
            <a:endParaRPr sz="2000">
              <a:latin typeface="Arial Narrow"/>
              <a:cs typeface="Arial Narrow"/>
            </a:endParaRPr>
          </a:p>
          <a:p>
            <a:pPr marL="12700" marR="12700">
              <a:lnSpc>
                <a:spcPct val="100000"/>
              </a:lnSpc>
            </a:pP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e-lea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ning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p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oject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40704" y="4087736"/>
            <a:ext cx="1170940" cy="6184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000" spc="-20" b="1">
                <a:solidFill>
                  <a:srgbClr val="767171"/>
                </a:solidFill>
                <a:latin typeface="Arial Narrow"/>
                <a:cs typeface="Arial Narrow"/>
              </a:rPr>
              <a:t>A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ugmented</a:t>
            </a:r>
            <a:r>
              <a:rPr dirty="0" smtClean="0" sz="2000" spc="-5" b="1">
                <a:solidFill>
                  <a:srgbClr val="767171"/>
                </a:solidFill>
                <a:latin typeface="Arial Narrow"/>
                <a:cs typeface="Arial Narrow"/>
              </a:rPr>
              <a:t> 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eality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3120" y="2037214"/>
            <a:ext cx="1042035" cy="9232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000" spc="-50" b="1">
                <a:solidFill>
                  <a:srgbClr val="767171"/>
                </a:solidFill>
                <a:latin typeface="Arial Narrow"/>
                <a:cs typeface="Arial Narrow"/>
              </a:rPr>
              <a:t>V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ideo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c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eation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&amp;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editing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05628" y="2170177"/>
            <a:ext cx="1309370" cy="6184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Collection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development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39595" y="4887797"/>
            <a:ext cx="1305560" cy="6184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000" spc="-50" b="1">
                <a:solidFill>
                  <a:srgbClr val="767171"/>
                </a:solidFill>
                <a:latin typeface="Arial Narrow"/>
                <a:cs typeface="Arial Narrow"/>
              </a:rPr>
              <a:t>V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isualisation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of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statistics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81706" y="1663700"/>
            <a:ext cx="1558925" cy="15328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000" spc="-20" b="1">
                <a:solidFill>
                  <a:srgbClr val="767171"/>
                </a:solidFill>
                <a:latin typeface="Arial Narrow"/>
                <a:cs typeface="Arial Narrow"/>
              </a:rPr>
              <a:t>P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edagogical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app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oaches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 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for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embedding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info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mation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skills</a:t>
            </a:r>
            <a:r>
              <a:rPr dirty="0" smtClean="0" sz="2000" spc="-25" b="1">
                <a:solidFill>
                  <a:srgbClr val="767171"/>
                </a:solidFill>
                <a:latin typeface="Arial Narrow"/>
                <a:cs typeface="Arial Narrow"/>
              </a:rPr>
              <a:t> 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into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 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Units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356248" y="4887543"/>
            <a:ext cx="1539240" cy="6184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000" spc="-20" b="1">
                <a:solidFill>
                  <a:srgbClr val="767171"/>
                </a:solidFill>
                <a:latin typeface="Arial Narrow"/>
                <a:cs typeface="Arial Narrow"/>
              </a:rPr>
              <a:t>M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o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e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advanced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use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of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</a:t>
            </a:r>
            <a:r>
              <a:rPr dirty="0" smtClean="0" sz="2000" spc="-20" b="1">
                <a:solidFill>
                  <a:srgbClr val="767171"/>
                </a:solidFill>
                <a:latin typeface="Arial Narrow"/>
                <a:cs typeface="Arial Narrow"/>
              </a:rPr>
              <a:t>M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oodle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112252" y="2276094"/>
            <a:ext cx="1749552" cy="1771650"/>
          </a:xfrm>
          <a:custGeom>
            <a:avLst/>
            <a:gdLst/>
            <a:ahLst/>
            <a:cxnLst/>
            <a:rect l="l" t="t" r="r" b="b"/>
            <a:pathLst>
              <a:path w="1749552" h="1771650">
                <a:moveTo>
                  <a:pt x="874776" y="0"/>
                </a:moveTo>
                <a:lnTo>
                  <a:pt x="803031" y="2936"/>
                </a:lnTo>
                <a:lnTo>
                  <a:pt x="732883" y="11593"/>
                </a:lnTo>
                <a:lnTo>
                  <a:pt x="664558" y="25744"/>
                </a:lnTo>
                <a:lnTo>
                  <a:pt x="598280" y="45159"/>
                </a:lnTo>
                <a:lnTo>
                  <a:pt x="534275" y="69612"/>
                </a:lnTo>
                <a:lnTo>
                  <a:pt x="472768" y="98873"/>
                </a:lnTo>
                <a:lnTo>
                  <a:pt x="413983" y="132716"/>
                </a:lnTo>
                <a:lnTo>
                  <a:pt x="358146" y="170912"/>
                </a:lnTo>
                <a:lnTo>
                  <a:pt x="305483" y="213233"/>
                </a:lnTo>
                <a:lnTo>
                  <a:pt x="256217" y="259451"/>
                </a:lnTo>
                <a:lnTo>
                  <a:pt x="210575" y="309338"/>
                </a:lnTo>
                <a:lnTo>
                  <a:pt x="168782" y="362667"/>
                </a:lnTo>
                <a:lnTo>
                  <a:pt x="131062" y="419209"/>
                </a:lnTo>
                <a:lnTo>
                  <a:pt x="97641" y="478736"/>
                </a:lnTo>
                <a:lnTo>
                  <a:pt x="68744" y="541021"/>
                </a:lnTo>
                <a:lnTo>
                  <a:pt x="44597" y="605835"/>
                </a:lnTo>
                <a:lnTo>
                  <a:pt x="25423" y="672950"/>
                </a:lnTo>
                <a:lnTo>
                  <a:pt x="11449" y="742139"/>
                </a:lnTo>
                <a:lnTo>
                  <a:pt x="2899" y="813173"/>
                </a:lnTo>
                <a:lnTo>
                  <a:pt x="0" y="885825"/>
                </a:lnTo>
                <a:lnTo>
                  <a:pt x="2899" y="958476"/>
                </a:lnTo>
                <a:lnTo>
                  <a:pt x="11449" y="1029510"/>
                </a:lnTo>
                <a:lnTo>
                  <a:pt x="25423" y="1098699"/>
                </a:lnTo>
                <a:lnTo>
                  <a:pt x="44597" y="1165814"/>
                </a:lnTo>
                <a:lnTo>
                  <a:pt x="68744" y="1230628"/>
                </a:lnTo>
                <a:lnTo>
                  <a:pt x="97641" y="1292913"/>
                </a:lnTo>
                <a:lnTo>
                  <a:pt x="131062" y="1352440"/>
                </a:lnTo>
                <a:lnTo>
                  <a:pt x="168782" y="1408982"/>
                </a:lnTo>
                <a:lnTo>
                  <a:pt x="210575" y="1462311"/>
                </a:lnTo>
                <a:lnTo>
                  <a:pt x="256217" y="1512198"/>
                </a:lnTo>
                <a:lnTo>
                  <a:pt x="305483" y="1558416"/>
                </a:lnTo>
                <a:lnTo>
                  <a:pt x="358146" y="1600737"/>
                </a:lnTo>
                <a:lnTo>
                  <a:pt x="413983" y="1638933"/>
                </a:lnTo>
                <a:lnTo>
                  <a:pt x="472768" y="1672776"/>
                </a:lnTo>
                <a:lnTo>
                  <a:pt x="534275" y="1702037"/>
                </a:lnTo>
                <a:lnTo>
                  <a:pt x="598280" y="1726490"/>
                </a:lnTo>
                <a:lnTo>
                  <a:pt x="664558" y="1745905"/>
                </a:lnTo>
                <a:lnTo>
                  <a:pt x="732883" y="1760056"/>
                </a:lnTo>
                <a:lnTo>
                  <a:pt x="803031" y="1768713"/>
                </a:lnTo>
                <a:lnTo>
                  <a:pt x="874776" y="1771650"/>
                </a:lnTo>
                <a:lnTo>
                  <a:pt x="946520" y="1768713"/>
                </a:lnTo>
                <a:lnTo>
                  <a:pt x="1016668" y="1760056"/>
                </a:lnTo>
                <a:lnTo>
                  <a:pt x="1084993" y="1745905"/>
                </a:lnTo>
                <a:lnTo>
                  <a:pt x="1151271" y="1726490"/>
                </a:lnTo>
                <a:lnTo>
                  <a:pt x="1215276" y="1702037"/>
                </a:lnTo>
                <a:lnTo>
                  <a:pt x="1276783" y="1672776"/>
                </a:lnTo>
                <a:lnTo>
                  <a:pt x="1335568" y="1638933"/>
                </a:lnTo>
                <a:lnTo>
                  <a:pt x="1391405" y="1600737"/>
                </a:lnTo>
                <a:lnTo>
                  <a:pt x="1444068" y="1558416"/>
                </a:lnTo>
                <a:lnTo>
                  <a:pt x="1493334" y="1512198"/>
                </a:lnTo>
                <a:lnTo>
                  <a:pt x="1538976" y="1462311"/>
                </a:lnTo>
                <a:lnTo>
                  <a:pt x="1580769" y="1408982"/>
                </a:lnTo>
                <a:lnTo>
                  <a:pt x="1618489" y="1352440"/>
                </a:lnTo>
                <a:lnTo>
                  <a:pt x="1651910" y="1292913"/>
                </a:lnTo>
                <a:lnTo>
                  <a:pt x="1680807" y="1230628"/>
                </a:lnTo>
                <a:lnTo>
                  <a:pt x="1704954" y="1165814"/>
                </a:lnTo>
                <a:lnTo>
                  <a:pt x="1724128" y="1098699"/>
                </a:lnTo>
                <a:lnTo>
                  <a:pt x="1738102" y="1029510"/>
                </a:lnTo>
                <a:lnTo>
                  <a:pt x="1746652" y="958476"/>
                </a:lnTo>
                <a:lnTo>
                  <a:pt x="1749552" y="885825"/>
                </a:lnTo>
                <a:lnTo>
                  <a:pt x="1746652" y="813173"/>
                </a:lnTo>
                <a:lnTo>
                  <a:pt x="1738102" y="742139"/>
                </a:lnTo>
                <a:lnTo>
                  <a:pt x="1724128" y="672950"/>
                </a:lnTo>
                <a:lnTo>
                  <a:pt x="1704954" y="605835"/>
                </a:lnTo>
                <a:lnTo>
                  <a:pt x="1680807" y="541021"/>
                </a:lnTo>
                <a:lnTo>
                  <a:pt x="1651910" y="478736"/>
                </a:lnTo>
                <a:lnTo>
                  <a:pt x="1618489" y="419209"/>
                </a:lnTo>
                <a:lnTo>
                  <a:pt x="1580769" y="362667"/>
                </a:lnTo>
                <a:lnTo>
                  <a:pt x="1538976" y="309338"/>
                </a:lnTo>
                <a:lnTo>
                  <a:pt x="1493334" y="259451"/>
                </a:lnTo>
                <a:lnTo>
                  <a:pt x="1444068" y="213233"/>
                </a:lnTo>
                <a:lnTo>
                  <a:pt x="1391405" y="170912"/>
                </a:lnTo>
                <a:lnTo>
                  <a:pt x="1335568" y="132716"/>
                </a:lnTo>
                <a:lnTo>
                  <a:pt x="1276783" y="98873"/>
                </a:lnTo>
                <a:lnTo>
                  <a:pt x="1215276" y="69612"/>
                </a:lnTo>
                <a:lnTo>
                  <a:pt x="1151271" y="45159"/>
                </a:lnTo>
                <a:lnTo>
                  <a:pt x="1084993" y="25744"/>
                </a:lnTo>
                <a:lnTo>
                  <a:pt x="1016668" y="11593"/>
                </a:lnTo>
                <a:lnTo>
                  <a:pt x="946520" y="2936"/>
                </a:lnTo>
                <a:lnTo>
                  <a:pt x="874776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8112252" y="2276094"/>
            <a:ext cx="1749552" cy="1771650"/>
          </a:xfrm>
          <a:custGeom>
            <a:avLst/>
            <a:gdLst/>
            <a:ahLst/>
            <a:cxnLst/>
            <a:rect l="l" t="t" r="r" b="b"/>
            <a:pathLst>
              <a:path w="1749552" h="1771650">
                <a:moveTo>
                  <a:pt x="0" y="885825"/>
                </a:moveTo>
                <a:lnTo>
                  <a:pt x="2899" y="813173"/>
                </a:lnTo>
                <a:lnTo>
                  <a:pt x="11449" y="742139"/>
                </a:lnTo>
                <a:lnTo>
                  <a:pt x="25423" y="672950"/>
                </a:lnTo>
                <a:lnTo>
                  <a:pt x="44597" y="605835"/>
                </a:lnTo>
                <a:lnTo>
                  <a:pt x="68744" y="541021"/>
                </a:lnTo>
                <a:lnTo>
                  <a:pt x="97641" y="478736"/>
                </a:lnTo>
                <a:lnTo>
                  <a:pt x="131062" y="419209"/>
                </a:lnTo>
                <a:lnTo>
                  <a:pt x="168782" y="362667"/>
                </a:lnTo>
                <a:lnTo>
                  <a:pt x="210575" y="309338"/>
                </a:lnTo>
                <a:lnTo>
                  <a:pt x="256217" y="259451"/>
                </a:lnTo>
                <a:lnTo>
                  <a:pt x="305483" y="213233"/>
                </a:lnTo>
                <a:lnTo>
                  <a:pt x="358146" y="170912"/>
                </a:lnTo>
                <a:lnTo>
                  <a:pt x="413983" y="132716"/>
                </a:lnTo>
                <a:lnTo>
                  <a:pt x="472768" y="98873"/>
                </a:lnTo>
                <a:lnTo>
                  <a:pt x="534275" y="69612"/>
                </a:lnTo>
                <a:lnTo>
                  <a:pt x="598280" y="45159"/>
                </a:lnTo>
                <a:lnTo>
                  <a:pt x="664558" y="25744"/>
                </a:lnTo>
                <a:lnTo>
                  <a:pt x="732883" y="11593"/>
                </a:lnTo>
                <a:lnTo>
                  <a:pt x="803031" y="2936"/>
                </a:lnTo>
                <a:lnTo>
                  <a:pt x="874776" y="0"/>
                </a:lnTo>
                <a:lnTo>
                  <a:pt x="946520" y="2936"/>
                </a:lnTo>
                <a:lnTo>
                  <a:pt x="1016668" y="11593"/>
                </a:lnTo>
                <a:lnTo>
                  <a:pt x="1084993" y="25744"/>
                </a:lnTo>
                <a:lnTo>
                  <a:pt x="1151271" y="45159"/>
                </a:lnTo>
                <a:lnTo>
                  <a:pt x="1215276" y="69612"/>
                </a:lnTo>
                <a:lnTo>
                  <a:pt x="1276783" y="98873"/>
                </a:lnTo>
                <a:lnTo>
                  <a:pt x="1335568" y="132716"/>
                </a:lnTo>
                <a:lnTo>
                  <a:pt x="1391405" y="170912"/>
                </a:lnTo>
                <a:lnTo>
                  <a:pt x="1444068" y="213233"/>
                </a:lnTo>
                <a:lnTo>
                  <a:pt x="1493334" y="259451"/>
                </a:lnTo>
                <a:lnTo>
                  <a:pt x="1538976" y="309338"/>
                </a:lnTo>
                <a:lnTo>
                  <a:pt x="1580769" y="362667"/>
                </a:lnTo>
                <a:lnTo>
                  <a:pt x="1618489" y="419209"/>
                </a:lnTo>
                <a:lnTo>
                  <a:pt x="1651910" y="478736"/>
                </a:lnTo>
                <a:lnTo>
                  <a:pt x="1680807" y="541021"/>
                </a:lnTo>
                <a:lnTo>
                  <a:pt x="1704954" y="605835"/>
                </a:lnTo>
                <a:lnTo>
                  <a:pt x="1724128" y="672950"/>
                </a:lnTo>
                <a:lnTo>
                  <a:pt x="1738102" y="742139"/>
                </a:lnTo>
                <a:lnTo>
                  <a:pt x="1746652" y="813173"/>
                </a:lnTo>
                <a:lnTo>
                  <a:pt x="1749552" y="885825"/>
                </a:lnTo>
                <a:lnTo>
                  <a:pt x="1746652" y="958476"/>
                </a:lnTo>
                <a:lnTo>
                  <a:pt x="1738102" y="1029510"/>
                </a:lnTo>
                <a:lnTo>
                  <a:pt x="1724128" y="1098699"/>
                </a:lnTo>
                <a:lnTo>
                  <a:pt x="1704954" y="1165814"/>
                </a:lnTo>
                <a:lnTo>
                  <a:pt x="1680807" y="1230628"/>
                </a:lnTo>
                <a:lnTo>
                  <a:pt x="1651910" y="1292913"/>
                </a:lnTo>
                <a:lnTo>
                  <a:pt x="1618489" y="1352440"/>
                </a:lnTo>
                <a:lnTo>
                  <a:pt x="1580769" y="1408982"/>
                </a:lnTo>
                <a:lnTo>
                  <a:pt x="1538976" y="1462311"/>
                </a:lnTo>
                <a:lnTo>
                  <a:pt x="1493334" y="1512198"/>
                </a:lnTo>
                <a:lnTo>
                  <a:pt x="1444068" y="1558416"/>
                </a:lnTo>
                <a:lnTo>
                  <a:pt x="1391405" y="1600737"/>
                </a:lnTo>
                <a:lnTo>
                  <a:pt x="1335568" y="1638933"/>
                </a:lnTo>
                <a:lnTo>
                  <a:pt x="1276783" y="1672776"/>
                </a:lnTo>
                <a:lnTo>
                  <a:pt x="1215276" y="1702037"/>
                </a:lnTo>
                <a:lnTo>
                  <a:pt x="1151271" y="1726490"/>
                </a:lnTo>
                <a:lnTo>
                  <a:pt x="1084993" y="1745905"/>
                </a:lnTo>
                <a:lnTo>
                  <a:pt x="1016668" y="1760056"/>
                </a:lnTo>
                <a:lnTo>
                  <a:pt x="946520" y="1768713"/>
                </a:lnTo>
                <a:lnTo>
                  <a:pt x="874776" y="1771650"/>
                </a:lnTo>
                <a:lnTo>
                  <a:pt x="803031" y="1768713"/>
                </a:lnTo>
                <a:lnTo>
                  <a:pt x="732883" y="1760056"/>
                </a:lnTo>
                <a:lnTo>
                  <a:pt x="664558" y="1745905"/>
                </a:lnTo>
                <a:lnTo>
                  <a:pt x="598280" y="1726490"/>
                </a:lnTo>
                <a:lnTo>
                  <a:pt x="534275" y="1702037"/>
                </a:lnTo>
                <a:lnTo>
                  <a:pt x="472768" y="1672776"/>
                </a:lnTo>
                <a:lnTo>
                  <a:pt x="413983" y="1638933"/>
                </a:lnTo>
                <a:lnTo>
                  <a:pt x="358146" y="1600737"/>
                </a:lnTo>
                <a:lnTo>
                  <a:pt x="305483" y="1558416"/>
                </a:lnTo>
                <a:lnTo>
                  <a:pt x="256217" y="1512198"/>
                </a:lnTo>
                <a:lnTo>
                  <a:pt x="210575" y="1462311"/>
                </a:lnTo>
                <a:lnTo>
                  <a:pt x="168782" y="1408982"/>
                </a:lnTo>
                <a:lnTo>
                  <a:pt x="131062" y="1352440"/>
                </a:lnTo>
                <a:lnTo>
                  <a:pt x="97641" y="1292913"/>
                </a:lnTo>
                <a:lnTo>
                  <a:pt x="68744" y="1230628"/>
                </a:lnTo>
                <a:lnTo>
                  <a:pt x="44597" y="1165814"/>
                </a:lnTo>
                <a:lnTo>
                  <a:pt x="25423" y="1098699"/>
                </a:lnTo>
                <a:lnTo>
                  <a:pt x="11449" y="1029510"/>
                </a:lnTo>
                <a:lnTo>
                  <a:pt x="2899" y="958476"/>
                </a:lnTo>
                <a:lnTo>
                  <a:pt x="0" y="885825"/>
                </a:lnTo>
                <a:close/>
              </a:path>
            </a:pathLst>
          </a:custGeom>
          <a:ln w="76200">
            <a:solidFill>
              <a:srgbClr val="42739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9862184" y="4694301"/>
            <a:ext cx="2044446" cy="2001012"/>
          </a:xfrm>
          <a:custGeom>
            <a:avLst/>
            <a:gdLst/>
            <a:ahLst/>
            <a:cxnLst/>
            <a:rect l="l" t="t" r="r" b="b"/>
            <a:pathLst>
              <a:path w="2044446" h="2001011">
                <a:moveTo>
                  <a:pt x="1022222" y="0"/>
                </a:moveTo>
                <a:lnTo>
                  <a:pt x="938385" y="3316"/>
                </a:lnTo>
                <a:lnTo>
                  <a:pt x="856414" y="13094"/>
                </a:lnTo>
                <a:lnTo>
                  <a:pt x="776572" y="29077"/>
                </a:lnTo>
                <a:lnTo>
                  <a:pt x="699123" y="51006"/>
                </a:lnTo>
                <a:lnTo>
                  <a:pt x="624329" y="78624"/>
                </a:lnTo>
                <a:lnTo>
                  <a:pt x="552454" y="111674"/>
                </a:lnTo>
                <a:lnTo>
                  <a:pt x="483761" y="149898"/>
                </a:lnTo>
                <a:lnTo>
                  <a:pt x="418513" y="193039"/>
                </a:lnTo>
                <a:lnTo>
                  <a:pt x="356973" y="240839"/>
                </a:lnTo>
                <a:lnTo>
                  <a:pt x="299404" y="293041"/>
                </a:lnTo>
                <a:lnTo>
                  <a:pt x="246069" y="349387"/>
                </a:lnTo>
                <a:lnTo>
                  <a:pt x="197231" y="409620"/>
                </a:lnTo>
                <a:lnTo>
                  <a:pt x="153153" y="473482"/>
                </a:lnTo>
                <a:lnTo>
                  <a:pt x="114099" y="540715"/>
                </a:lnTo>
                <a:lnTo>
                  <a:pt x="80332" y="611063"/>
                </a:lnTo>
                <a:lnTo>
                  <a:pt x="52114" y="684268"/>
                </a:lnTo>
                <a:lnTo>
                  <a:pt x="29708" y="760072"/>
                </a:lnTo>
                <a:lnTo>
                  <a:pt x="13379" y="838218"/>
                </a:lnTo>
                <a:lnTo>
                  <a:pt x="3388" y="918448"/>
                </a:lnTo>
                <a:lnTo>
                  <a:pt x="0" y="1000506"/>
                </a:lnTo>
                <a:lnTo>
                  <a:pt x="3388" y="1082563"/>
                </a:lnTo>
                <a:lnTo>
                  <a:pt x="13379" y="1162793"/>
                </a:lnTo>
                <a:lnTo>
                  <a:pt x="29708" y="1240939"/>
                </a:lnTo>
                <a:lnTo>
                  <a:pt x="52114" y="1316743"/>
                </a:lnTo>
                <a:lnTo>
                  <a:pt x="80332" y="1389948"/>
                </a:lnTo>
                <a:lnTo>
                  <a:pt x="114099" y="1460296"/>
                </a:lnTo>
                <a:lnTo>
                  <a:pt x="153153" y="1527529"/>
                </a:lnTo>
                <a:lnTo>
                  <a:pt x="197231" y="1591391"/>
                </a:lnTo>
                <a:lnTo>
                  <a:pt x="246069" y="1651624"/>
                </a:lnTo>
                <a:lnTo>
                  <a:pt x="299404" y="1707970"/>
                </a:lnTo>
                <a:lnTo>
                  <a:pt x="356973" y="1760172"/>
                </a:lnTo>
                <a:lnTo>
                  <a:pt x="418513" y="1807972"/>
                </a:lnTo>
                <a:lnTo>
                  <a:pt x="483761" y="1851113"/>
                </a:lnTo>
                <a:lnTo>
                  <a:pt x="552454" y="1889337"/>
                </a:lnTo>
                <a:lnTo>
                  <a:pt x="624329" y="1922387"/>
                </a:lnTo>
                <a:lnTo>
                  <a:pt x="699123" y="1950005"/>
                </a:lnTo>
                <a:lnTo>
                  <a:pt x="776572" y="1971934"/>
                </a:lnTo>
                <a:lnTo>
                  <a:pt x="856414" y="1987917"/>
                </a:lnTo>
                <a:lnTo>
                  <a:pt x="938385" y="1997695"/>
                </a:lnTo>
                <a:lnTo>
                  <a:pt x="1022222" y="2001012"/>
                </a:lnTo>
                <a:lnTo>
                  <a:pt x="1106060" y="1997695"/>
                </a:lnTo>
                <a:lnTo>
                  <a:pt x="1188031" y="1987917"/>
                </a:lnTo>
                <a:lnTo>
                  <a:pt x="1267873" y="1971934"/>
                </a:lnTo>
                <a:lnTo>
                  <a:pt x="1345322" y="1950005"/>
                </a:lnTo>
                <a:lnTo>
                  <a:pt x="1420116" y="1922387"/>
                </a:lnTo>
                <a:lnTo>
                  <a:pt x="1491991" y="1889337"/>
                </a:lnTo>
                <a:lnTo>
                  <a:pt x="1560684" y="1851113"/>
                </a:lnTo>
                <a:lnTo>
                  <a:pt x="1625932" y="1807972"/>
                </a:lnTo>
                <a:lnTo>
                  <a:pt x="1687472" y="1760172"/>
                </a:lnTo>
                <a:lnTo>
                  <a:pt x="1745041" y="1707970"/>
                </a:lnTo>
                <a:lnTo>
                  <a:pt x="1798376" y="1651624"/>
                </a:lnTo>
                <a:lnTo>
                  <a:pt x="1847214" y="1591391"/>
                </a:lnTo>
                <a:lnTo>
                  <a:pt x="1891292" y="1527529"/>
                </a:lnTo>
                <a:lnTo>
                  <a:pt x="1930346" y="1460296"/>
                </a:lnTo>
                <a:lnTo>
                  <a:pt x="1964113" y="1389948"/>
                </a:lnTo>
                <a:lnTo>
                  <a:pt x="1992331" y="1316743"/>
                </a:lnTo>
                <a:lnTo>
                  <a:pt x="2014737" y="1240939"/>
                </a:lnTo>
                <a:lnTo>
                  <a:pt x="2031066" y="1162793"/>
                </a:lnTo>
                <a:lnTo>
                  <a:pt x="2041057" y="1082563"/>
                </a:lnTo>
                <a:lnTo>
                  <a:pt x="2044445" y="1000506"/>
                </a:lnTo>
                <a:lnTo>
                  <a:pt x="2041057" y="918448"/>
                </a:lnTo>
                <a:lnTo>
                  <a:pt x="2031066" y="838218"/>
                </a:lnTo>
                <a:lnTo>
                  <a:pt x="2014737" y="760072"/>
                </a:lnTo>
                <a:lnTo>
                  <a:pt x="1992331" y="684268"/>
                </a:lnTo>
                <a:lnTo>
                  <a:pt x="1964113" y="611063"/>
                </a:lnTo>
                <a:lnTo>
                  <a:pt x="1930346" y="540715"/>
                </a:lnTo>
                <a:lnTo>
                  <a:pt x="1891292" y="473482"/>
                </a:lnTo>
                <a:lnTo>
                  <a:pt x="1847214" y="409620"/>
                </a:lnTo>
                <a:lnTo>
                  <a:pt x="1798376" y="349387"/>
                </a:lnTo>
                <a:lnTo>
                  <a:pt x="1745041" y="293041"/>
                </a:lnTo>
                <a:lnTo>
                  <a:pt x="1687472" y="240839"/>
                </a:lnTo>
                <a:lnTo>
                  <a:pt x="1625932" y="193039"/>
                </a:lnTo>
                <a:lnTo>
                  <a:pt x="1560684" y="149898"/>
                </a:lnTo>
                <a:lnTo>
                  <a:pt x="1491991" y="111674"/>
                </a:lnTo>
                <a:lnTo>
                  <a:pt x="1420116" y="78624"/>
                </a:lnTo>
                <a:lnTo>
                  <a:pt x="1345322" y="51006"/>
                </a:lnTo>
                <a:lnTo>
                  <a:pt x="1267873" y="29077"/>
                </a:lnTo>
                <a:lnTo>
                  <a:pt x="1188031" y="13094"/>
                </a:lnTo>
                <a:lnTo>
                  <a:pt x="1106060" y="3316"/>
                </a:lnTo>
                <a:lnTo>
                  <a:pt x="1022222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9862184" y="4694301"/>
            <a:ext cx="2044446" cy="2001012"/>
          </a:xfrm>
          <a:custGeom>
            <a:avLst/>
            <a:gdLst/>
            <a:ahLst/>
            <a:cxnLst/>
            <a:rect l="l" t="t" r="r" b="b"/>
            <a:pathLst>
              <a:path w="2044446" h="2001011">
                <a:moveTo>
                  <a:pt x="0" y="1000506"/>
                </a:moveTo>
                <a:lnTo>
                  <a:pt x="3388" y="918448"/>
                </a:lnTo>
                <a:lnTo>
                  <a:pt x="13379" y="838218"/>
                </a:lnTo>
                <a:lnTo>
                  <a:pt x="29708" y="760072"/>
                </a:lnTo>
                <a:lnTo>
                  <a:pt x="52114" y="684268"/>
                </a:lnTo>
                <a:lnTo>
                  <a:pt x="80332" y="611063"/>
                </a:lnTo>
                <a:lnTo>
                  <a:pt x="114099" y="540715"/>
                </a:lnTo>
                <a:lnTo>
                  <a:pt x="153153" y="473482"/>
                </a:lnTo>
                <a:lnTo>
                  <a:pt x="197231" y="409620"/>
                </a:lnTo>
                <a:lnTo>
                  <a:pt x="246069" y="349387"/>
                </a:lnTo>
                <a:lnTo>
                  <a:pt x="299404" y="293041"/>
                </a:lnTo>
                <a:lnTo>
                  <a:pt x="356973" y="240839"/>
                </a:lnTo>
                <a:lnTo>
                  <a:pt x="418513" y="193039"/>
                </a:lnTo>
                <a:lnTo>
                  <a:pt x="483761" y="149898"/>
                </a:lnTo>
                <a:lnTo>
                  <a:pt x="552454" y="111674"/>
                </a:lnTo>
                <a:lnTo>
                  <a:pt x="624329" y="78624"/>
                </a:lnTo>
                <a:lnTo>
                  <a:pt x="699123" y="51006"/>
                </a:lnTo>
                <a:lnTo>
                  <a:pt x="776572" y="29077"/>
                </a:lnTo>
                <a:lnTo>
                  <a:pt x="856414" y="13094"/>
                </a:lnTo>
                <a:lnTo>
                  <a:pt x="938385" y="3316"/>
                </a:lnTo>
                <a:lnTo>
                  <a:pt x="1022222" y="0"/>
                </a:lnTo>
                <a:lnTo>
                  <a:pt x="1106060" y="3316"/>
                </a:lnTo>
                <a:lnTo>
                  <a:pt x="1188031" y="13094"/>
                </a:lnTo>
                <a:lnTo>
                  <a:pt x="1267873" y="29077"/>
                </a:lnTo>
                <a:lnTo>
                  <a:pt x="1345322" y="51006"/>
                </a:lnTo>
                <a:lnTo>
                  <a:pt x="1420116" y="78624"/>
                </a:lnTo>
                <a:lnTo>
                  <a:pt x="1491991" y="111674"/>
                </a:lnTo>
                <a:lnTo>
                  <a:pt x="1560684" y="149898"/>
                </a:lnTo>
                <a:lnTo>
                  <a:pt x="1625932" y="193039"/>
                </a:lnTo>
                <a:lnTo>
                  <a:pt x="1687472" y="240839"/>
                </a:lnTo>
                <a:lnTo>
                  <a:pt x="1745041" y="293041"/>
                </a:lnTo>
                <a:lnTo>
                  <a:pt x="1798376" y="349387"/>
                </a:lnTo>
                <a:lnTo>
                  <a:pt x="1847214" y="409620"/>
                </a:lnTo>
                <a:lnTo>
                  <a:pt x="1891292" y="473482"/>
                </a:lnTo>
                <a:lnTo>
                  <a:pt x="1930346" y="540715"/>
                </a:lnTo>
                <a:lnTo>
                  <a:pt x="1964113" y="611063"/>
                </a:lnTo>
                <a:lnTo>
                  <a:pt x="1992331" y="684268"/>
                </a:lnTo>
                <a:lnTo>
                  <a:pt x="2014737" y="760072"/>
                </a:lnTo>
                <a:lnTo>
                  <a:pt x="2031066" y="838218"/>
                </a:lnTo>
                <a:lnTo>
                  <a:pt x="2041057" y="918448"/>
                </a:lnTo>
                <a:lnTo>
                  <a:pt x="2044445" y="1000506"/>
                </a:lnTo>
                <a:lnTo>
                  <a:pt x="2041057" y="1082563"/>
                </a:lnTo>
                <a:lnTo>
                  <a:pt x="2031066" y="1162793"/>
                </a:lnTo>
                <a:lnTo>
                  <a:pt x="2014737" y="1240939"/>
                </a:lnTo>
                <a:lnTo>
                  <a:pt x="1992331" y="1316743"/>
                </a:lnTo>
                <a:lnTo>
                  <a:pt x="1964113" y="1389948"/>
                </a:lnTo>
                <a:lnTo>
                  <a:pt x="1930346" y="1460296"/>
                </a:lnTo>
                <a:lnTo>
                  <a:pt x="1891292" y="1527529"/>
                </a:lnTo>
                <a:lnTo>
                  <a:pt x="1847214" y="1591391"/>
                </a:lnTo>
                <a:lnTo>
                  <a:pt x="1798376" y="1651624"/>
                </a:lnTo>
                <a:lnTo>
                  <a:pt x="1745041" y="1707970"/>
                </a:lnTo>
                <a:lnTo>
                  <a:pt x="1687472" y="1760172"/>
                </a:lnTo>
                <a:lnTo>
                  <a:pt x="1625932" y="1807972"/>
                </a:lnTo>
                <a:lnTo>
                  <a:pt x="1560684" y="1851113"/>
                </a:lnTo>
                <a:lnTo>
                  <a:pt x="1491991" y="1889337"/>
                </a:lnTo>
                <a:lnTo>
                  <a:pt x="1420116" y="1922387"/>
                </a:lnTo>
                <a:lnTo>
                  <a:pt x="1345322" y="1950005"/>
                </a:lnTo>
                <a:lnTo>
                  <a:pt x="1267873" y="1971934"/>
                </a:lnTo>
                <a:lnTo>
                  <a:pt x="1188031" y="1987917"/>
                </a:lnTo>
                <a:lnTo>
                  <a:pt x="1106060" y="1997695"/>
                </a:lnTo>
                <a:lnTo>
                  <a:pt x="1022222" y="2001012"/>
                </a:lnTo>
                <a:lnTo>
                  <a:pt x="938385" y="1997695"/>
                </a:lnTo>
                <a:lnTo>
                  <a:pt x="856414" y="1987917"/>
                </a:lnTo>
                <a:lnTo>
                  <a:pt x="776572" y="1971934"/>
                </a:lnTo>
                <a:lnTo>
                  <a:pt x="699123" y="1950005"/>
                </a:lnTo>
                <a:lnTo>
                  <a:pt x="624329" y="1922387"/>
                </a:lnTo>
                <a:lnTo>
                  <a:pt x="552454" y="1889337"/>
                </a:lnTo>
                <a:lnTo>
                  <a:pt x="483761" y="1851113"/>
                </a:lnTo>
                <a:lnTo>
                  <a:pt x="418513" y="1807972"/>
                </a:lnTo>
                <a:lnTo>
                  <a:pt x="356973" y="1760172"/>
                </a:lnTo>
                <a:lnTo>
                  <a:pt x="299404" y="1707970"/>
                </a:lnTo>
                <a:lnTo>
                  <a:pt x="246069" y="1651624"/>
                </a:lnTo>
                <a:lnTo>
                  <a:pt x="197231" y="1591391"/>
                </a:lnTo>
                <a:lnTo>
                  <a:pt x="153153" y="1527529"/>
                </a:lnTo>
                <a:lnTo>
                  <a:pt x="114099" y="1460296"/>
                </a:lnTo>
                <a:lnTo>
                  <a:pt x="80332" y="1389948"/>
                </a:lnTo>
                <a:lnTo>
                  <a:pt x="52114" y="1316743"/>
                </a:lnTo>
                <a:lnTo>
                  <a:pt x="29708" y="1240939"/>
                </a:lnTo>
                <a:lnTo>
                  <a:pt x="13379" y="1162793"/>
                </a:lnTo>
                <a:lnTo>
                  <a:pt x="3388" y="1082563"/>
                </a:lnTo>
                <a:lnTo>
                  <a:pt x="0" y="1000506"/>
                </a:lnTo>
                <a:close/>
              </a:path>
            </a:pathLst>
          </a:custGeom>
          <a:ln w="162306">
            <a:solidFill>
              <a:srgbClr val="EC403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8487699" y="2545369"/>
            <a:ext cx="1204595" cy="12280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C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oss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Institutional</a:t>
            </a:r>
            <a:r>
              <a:rPr dirty="0" smtClean="0" sz="2000" spc="-5" b="1">
                <a:solidFill>
                  <a:srgbClr val="767171"/>
                </a:solidFill>
                <a:latin typeface="Arial Narrow"/>
                <a:cs typeface="Arial Narrow"/>
              </a:rPr>
              <a:t> </a:t>
            </a:r>
            <a:r>
              <a:rPr dirty="0" smtClean="0" sz="2000" spc="-20" b="1">
                <a:solidFill>
                  <a:srgbClr val="767171"/>
                </a:solidFill>
                <a:latin typeface="Arial Narrow"/>
                <a:cs typeface="Arial Narrow"/>
              </a:rPr>
              <a:t>M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ento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ing</a:t>
            </a:r>
            <a:r>
              <a:rPr dirty="0" smtClean="0" sz="2000" spc="-5" b="1">
                <a:solidFill>
                  <a:srgbClr val="767171"/>
                </a:solidFill>
                <a:latin typeface="Arial Narrow"/>
                <a:cs typeface="Arial Narrow"/>
              </a:rPr>
              <a:t> </a:t>
            </a:r>
            <a:r>
              <a:rPr dirty="0" smtClean="0" sz="2000" spc="-20" b="1">
                <a:solidFill>
                  <a:srgbClr val="767171"/>
                </a:solidFill>
                <a:latin typeface="Arial Narrow"/>
                <a:cs typeface="Arial Narrow"/>
              </a:rPr>
              <a:t>P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og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r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am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311625" y="5045021"/>
            <a:ext cx="1297305" cy="12280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Resea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ch</a:t>
            </a:r>
            <a:r>
              <a:rPr dirty="0" smtClean="0" sz="2000" spc="-5" b="1">
                <a:solidFill>
                  <a:srgbClr val="767171"/>
                </a:solidFill>
                <a:latin typeface="Arial Narrow"/>
                <a:cs typeface="Arial Narrow"/>
              </a:rPr>
              <a:t> 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for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ALIA</a:t>
            </a:r>
            <a:r>
              <a:rPr dirty="0" smtClean="0" sz="2000" spc="-65" b="1">
                <a:solidFill>
                  <a:srgbClr val="767171"/>
                </a:solidFill>
                <a:latin typeface="Arial Narrow"/>
                <a:cs typeface="Arial Narrow"/>
              </a:rPr>
              <a:t> 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Onli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n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e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confe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ence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 p</a:t>
            </a:r>
            <a:r>
              <a:rPr dirty="0" smtClean="0" sz="2000" spc="-15" b="1">
                <a:solidFill>
                  <a:srgbClr val="767171"/>
                </a:solidFill>
                <a:latin typeface="Arial Narrow"/>
                <a:cs typeface="Arial Narrow"/>
              </a:rPr>
              <a:t>r</a:t>
            </a:r>
            <a:r>
              <a:rPr dirty="0" smtClean="0" sz="2000" spc="-10" b="1">
                <a:solidFill>
                  <a:srgbClr val="767171"/>
                </a:solidFill>
                <a:latin typeface="Arial Narrow"/>
                <a:cs typeface="Arial Narrow"/>
              </a:rPr>
              <a:t>esentation</a:t>
            </a:r>
            <a:endParaRPr sz="2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8586" y="575294"/>
            <a:ext cx="10297795" cy="6756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400" spc="-20">
                <a:latin typeface="Arial Narrow"/>
                <a:cs typeface="Arial Narrow"/>
              </a:rPr>
              <a:t>Benefits</a:t>
            </a:r>
            <a:r>
              <a:rPr dirty="0" smtClean="0" sz="4400" spc="15">
                <a:latin typeface="Arial Narrow"/>
                <a:cs typeface="Arial Narrow"/>
              </a:rPr>
              <a:t> </a:t>
            </a:r>
            <a:r>
              <a:rPr dirty="0" smtClean="0" sz="4400" spc="-15">
                <a:latin typeface="Arial Narrow"/>
                <a:cs typeface="Arial Narrow"/>
              </a:rPr>
              <a:t>of</a:t>
            </a:r>
            <a:r>
              <a:rPr dirty="0" smtClean="0" sz="4400" spc="-5">
                <a:latin typeface="Arial Narrow"/>
                <a:cs typeface="Arial Narrow"/>
              </a:rPr>
              <a:t> </a:t>
            </a:r>
            <a:r>
              <a:rPr dirty="0" smtClean="0" sz="4400" spc="-15">
                <a:latin typeface="Arial Narrow"/>
                <a:cs typeface="Arial Narrow"/>
              </a:rPr>
              <a:t>practitioner</a:t>
            </a:r>
            <a:r>
              <a:rPr dirty="0" smtClean="0" sz="4400" spc="20">
                <a:latin typeface="Arial Narrow"/>
                <a:cs typeface="Arial Narrow"/>
              </a:rPr>
              <a:t> </a:t>
            </a:r>
            <a:r>
              <a:rPr dirty="0" smtClean="0" sz="4400" spc="-20">
                <a:latin typeface="Arial Narrow"/>
                <a:cs typeface="Arial Narrow"/>
              </a:rPr>
              <a:t>and</a:t>
            </a:r>
            <a:r>
              <a:rPr dirty="0" smtClean="0" sz="4400" spc="-20">
                <a:latin typeface="Arial Narrow"/>
                <a:cs typeface="Arial Narrow"/>
              </a:rPr>
              <a:t> </a:t>
            </a:r>
            <a:r>
              <a:rPr dirty="0" smtClean="0" sz="4400" spc="-20">
                <a:latin typeface="Arial Narrow"/>
                <a:cs typeface="Arial Narrow"/>
              </a:rPr>
              <a:t>academic</a:t>
            </a:r>
            <a:r>
              <a:rPr dirty="0" smtClean="0" sz="4400" spc="15">
                <a:latin typeface="Arial Narrow"/>
                <a:cs typeface="Arial Narrow"/>
              </a:rPr>
              <a:t> </a:t>
            </a:r>
            <a:r>
              <a:rPr dirty="0" smtClean="0" sz="4400" spc="-20">
                <a:latin typeface="Arial Narrow"/>
                <a:cs typeface="Arial Narrow"/>
              </a:rPr>
              <a:t>collaboration</a:t>
            </a:r>
            <a:endParaRPr sz="44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8402" y="1584197"/>
            <a:ext cx="3480816" cy="4567428"/>
          </a:xfrm>
          <a:custGeom>
            <a:avLst/>
            <a:gdLst/>
            <a:ahLst/>
            <a:cxnLst/>
            <a:rect l="l" t="t" r="r" b="b"/>
            <a:pathLst>
              <a:path w="3480816" h="4567428">
                <a:moveTo>
                  <a:pt x="2900667" y="0"/>
                </a:moveTo>
                <a:lnTo>
                  <a:pt x="580148" y="0"/>
                </a:lnTo>
                <a:lnTo>
                  <a:pt x="532567" y="1923"/>
                </a:lnTo>
                <a:lnTo>
                  <a:pt x="486045" y="7593"/>
                </a:lnTo>
                <a:lnTo>
                  <a:pt x="440731" y="16860"/>
                </a:lnTo>
                <a:lnTo>
                  <a:pt x="396776" y="29576"/>
                </a:lnTo>
                <a:lnTo>
                  <a:pt x="354328" y="45590"/>
                </a:lnTo>
                <a:lnTo>
                  <a:pt x="313536" y="64754"/>
                </a:lnTo>
                <a:lnTo>
                  <a:pt x="274550" y="86919"/>
                </a:lnTo>
                <a:lnTo>
                  <a:pt x="237519" y="111934"/>
                </a:lnTo>
                <a:lnTo>
                  <a:pt x="202593" y="139651"/>
                </a:lnTo>
                <a:lnTo>
                  <a:pt x="169921" y="169921"/>
                </a:lnTo>
                <a:lnTo>
                  <a:pt x="139651" y="202593"/>
                </a:lnTo>
                <a:lnTo>
                  <a:pt x="111934" y="237519"/>
                </a:lnTo>
                <a:lnTo>
                  <a:pt x="86919" y="274550"/>
                </a:lnTo>
                <a:lnTo>
                  <a:pt x="64754" y="313536"/>
                </a:lnTo>
                <a:lnTo>
                  <a:pt x="45590" y="354328"/>
                </a:lnTo>
                <a:lnTo>
                  <a:pt x="29576" y="396776"/>
                </a:lnTo>
                <a:lnTo>
                  <a:pt x="16860" y="440731"/>
                </a:lnTo>
                <a:lnTo>
                  <a:pt x="7593" y="486045"/>
                </a:lnTo>
                <a:lnTo>
                  <a:pt x="1923" y="532567"/>
                </a:lnTo>
                <a:lnTo>
                  <a:pt x="0" y="580148"/>
                </a:lnTo>
                <a:lnTo>
                  <a:pt x="0" y="3987279"/>
                </a:lnTo>
                <a:lnTo>
                  <a:pt x="1923" y="4034860"/>
                </a:lnTo>
                <a:lnTo>
                  <a:pt x="7593" y="4081382"/>
                </a:lnTo>
                <a:lnTo>
                  <a:pt x="16860" y="4126696"/>
                </a:lnTo>
                <a:lnTo>
                  <a:pt x="29576" y="4170651"/>
                </a:lnTo>
                <a:lnTo>
                  <a:pt x="45590" y="4213099"/>
                </a:lnTo>
                <a:lnTo>
                  <a:pt x="64754" y="4253891"/>
                </a:lnTo>
                <a:lnTo>
                  <a:pt x="86919" y="4292877"/>
                </a:lnTo>
                <a:lnTo>
                  <a:pt x="111934" y="4329908"/>
                </a:lnTo>
                <a:lnTo>
                  <a:pt x="139651" y="4364834"/>
                </a:lnTo>
                <a:lnTo>
                  <a:pt x="169921" y="4397506"/>
                </a:lnTo>
                <a:lnTo>
                  <a:pt x="202593" y="4427776"/>
                </a:lnTo>
                <a:lnTo>
                  <a:pt x="237519" y="4455493"/>
                </a:lnTo>
                <a:lnTo>
                  <a:pt x="274550" y="4480508"/>
                </a:lnTo>
                <a:lnTo>
                  <a:pt x="313536" y="4502673"/>
                </a:lnTo>
                <a:lnTo>
                  <a:pt x="354328" y="4521837"/>
                </a:lnTo>
                <a:lnTo>
                  <a:pt x="396776" y="4537851"/>
                </a:lnTo>
                <a:lnTo>
                  <a:pt x="440731" y="4550567"/>
                </a:lnTo>
                <a:lnTo>
                  <a:pt x="486045" y="4559834"/>
                </a:lnTo>
                <a:lnTo>
                  <a:pt x="532567" y="4565504"/>
                </a:lnTo>
                <a:lnTo>
                  <a:pt x="580148" y="4567428"/>
                </a:lnTo>
                <a:lnTo>
                  <a:pt x="2900667" y="4567428"/>
                </a:lnTo>
                <a:lnTo>
                  <a:pt x="2948248" y="4565504"/>
                </a:lnTo>
                <a:lnTo>
                  <a:pt x="2994770" y="4559834"/>
                </a:lnTo>
                <a:lnTo>
                  <a:pt x="3040084" y="4550567"/>
                </a:lnTo>
                <a:lnTo>
                  <a:pt x="3084039" y="4537851"/>
                </a:lnTo>
                <a:lnTo>
                  <a:pt x="3126487" y="4521837"/>
                </a:lnTo>
                <a:lnTo>
                  <a:pt x="3167279" y="4502673"/>
                </a:lnTo>
                <a:lnTo>
                  <a:pt x="3206265" y="4480508"/>
                </a:lnTo>
                <a:lnTo>
                  <a:pt x="3243296" y="4455493"/>
                </a:lnTo>
                <a:lnTo>
                  <a:pt x="3278222" y="4427776"/>
                </a:lnTo>
                <a:lnTo>
                  <a:pt x="3310894" y="4397506"/>
                </a:lnTo>
                <a:lnTo>
                  <a:pt x="3341164" y="4364834"/>
                </a:lnTo>
                <a:lnTo>
                  <a:pt x="3368881" y="4329908"/>
                </a:lnTo>
                <a:lnTo>
                  <a:pt x="3393896" y="4292877"/>
                </a:lnTo>
                <a:lnTo>
                  <a:pt x="3416061" y="4253891"/>
                </a:lnTo>
                <a:lnTo>
                  <a:pt x="3435225" y="4213099"/>
                </a:lnTo>
                <a:lnTo>
                  <a:pt x="3451239" y="4170651"/>
                </a:lnTo>
                <a:lnTo>
                  <a:pt x="3463955" y="4126696"/>
                </a:lnTo>
                <a:lnTo>
                  <a:pt x="3473222" y="4081382"/>
                </a:lnTo>
                <a:lnTo>
                  <a:pt x="3478892" y="4034860"/>
                </a:lnTo>
                <a:lnTo>
                  <a:pt x="3480816" y="3987279"/>
                </a:lnTo>
                <a:lnTo>
                  <a:pt x="3480816" y="580148"/>
                </a:lnTo>
                <a:lnTo>
                  <a:pt x="3478892" y="532567"/>
                </a:lnTo>
                <a:lnTo>
                  <a:pt x="3473222" y="486045"/>
                </a:lnTo>
                <a:lnTo>
                  <a:pt x="3463955" y="440731"/>
                </a:lnTo>
                <a:lnTo>
                  <a:pt x="3451239" y="396776"/>
                </a:lnTo>
                <a:lnTo>
                  <a:pt x="3435225" y="354328"/>
                </a:lnTo>
                <a:lnTo>
                  <a:pt x="3416061" y="313536"/>
                </a:lnTo>
                <a:lnTo>
                  <a:pt x="3393896" y="274550"/>
                </a:lnTo>
                <a:lnTo>
                  <a:pt x="3368881" y="237519"/>
                </a:lnTo>
                <a:lnTo>
                  <a:pt x="3341164" y="202593"/>
                </a:lnTo>
                <a:lnTo>
                  <a:pt x="3310894" y="169921"/>
                </a:lnTo>
                <a:lnTo>
                  <a:pt x="3278222" y="139651"/>
                </a:lnTo>
                <a:lnTo>
                  <a:pt x="3243296" y="111934"/>
                </a:lnTo>
                <a:lnTo>
                  <a:pt x="3206265" y="86919"/>
                </a:lnTo>
                <a:lnTo>
                  <a:pt x="3167279" y="64754"/>
                </a:lnTo>
                <a:lnTo>
                  <a:pt x="3126487" y="45590"/>
                </a:lnTo>
                <a:lnTo>
                  <a:pt x="3084039" y="29576"/>
                </a:lnTo>
                <a:lnTo>
                  <a:pt x="3040084" y="16860"/>
                </a:lnTo>
                <a:lnTo>
                  <a:pt x="2994770" y="7593"/>
                </a:lnTo>
                <a:lnTo>
                  <a:pt x="2948248" y="1923"/>
                </a:lnTo>
                <a:lnTo>
                  <a:pt x="2900667" y="0"/>
                </a:lnTo>
                <a:close/>
              </a:path>
            </a:pathLst>
          </a:custGeom>
          <a:solidFill>
            <a:srgbClr val="FFE6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68402" y="1584197"/>
            <a:ext cx="3480816" cy="4567428"/>
          </a:xfrm>
          <a:custGeom>
            <a:avLst/>
            <a:gdLst/>
            <a:ahLst/>
            <a:cxnLst/>
            <a:rect l="l" t="t" r="r" b="b"/>
            <a:pathLst>
              <a:path w="3480816" h="4567428">
                <a:moveTo>
                  <a:pt x="0" y="580148"/>
                </a:moveTo>
                <a:lnTo>
                  <a:pt x="1923" y="532567"/>
                </a:lnTo>
                <a:lnTo>
                  <a:pt x="7593" y="486045"/>
                </a:lnTo>
                <a:lnTo>
                  <a:pt x="16860" y="440731"/>
                </a:lnTo>
                <a:lnTo>
                  <a:pt x="29576" y="396776"/>
                </a:lnTo>
                <a:lnTo>
                  <a:pt x="45590" y="354328"/>
                </a:lnTo>
                <a:lnTo>
                  <a:pt x="64754" y="313536"/>
                </a:lnTo>
                <a:lnTo>
                  <a:pt x="86919" y="274550"/>
                </a:lnTo>
                <a:lnTo>
                  <a:pt x="111934" y="237519"/>
                </a:lnTo>
                <a:lnTo>
                  <a:pt x="139651" y="202593"/>
                </a:lnTo>
                <a:lnTo>
                  <a:pt x="169921" y="169921"/>
                </a:lnTo>
                <a:lnTo>
                  <a:pt x="202593" y="139651"/>
                </a:lnTo>
                <a:lnTo>
                  <a:pt x="237519" y="111934"/>
                </a:lnTo>
                <a:lnTo>
                  <a:pt x="274550" y="86919"/>
                </a:lnTo>
                <a:lnTo>
                  <a:pt x="313536" y="64754"/>
                </a:lnTo>
                <a:lnTo>
                  <a:pt x="354328" y="45590"/>
                </a:lnTo>
                <a:lnTo>
                  <a:pt x="396776" y="29576"/>
                </a:lnTo>
                <a:lnTo>
                  <a:pt x="440731" y="16860"/>
                </a:lnTo>
                <a:lnTo>
                  <a:pt x="486045" y="7593"/>
                </a:lnTo>
                <a:lnTo>
                  <a:pt x="532567" y="1923"/>
                </a:lnTo>
                <a:lnTo>
                  <a:pt x="580148" y="0"/>
                </a:lnTo>
                <a:lnTo>
                  <a:pt x="2900667" y="0"/>
                </a:lnTo>
                <a:lnTo>
                  <a:pt x="2948248" y="1923"/>
                </a:lnTo>
                <a:lnTo>
                  <a:pt x="2994770" y="7593"/>
                </a:lnTo>
                <a:lnTo>
                  <a:pt x="3040084" y="16860"/>
                </a:lnTo>
                <a:lnTo>
                  <a:pt x="3084039" y="29576"/>
                </a:lnTo>
                <a:lnTo>
                  <a:pt x="3126487" y="45590"/>
                </a:lnTo>
                <a:lnTo>
                  <a:pt x="3167279" y="64754"/>
                </a:lnTo>
                <a:lnTo>
                  <a:pt x="3206265" y="86919"/>
                </a:lnTo>
                <a:lnTo>
                  <a:pt x="3243296" y="111934"/>
                </a:lnTo>
                <a:lnTo>
                  <a:pt x="3278222" y="139651"/>
                </a:lnTo>
                <a:lnTo>
                  <a:pt x="3310894" y="169921"/>
                </a:lnTo>
                <a:lnTo>
                  <a:pt x="3341164" y="202593"/>
                </a:lnTo>
                <a:lnTo>
                  <a:pt x="3368881" y="237519"/>
                </a:lnTo>
                <a:lnTo>
                  <a:pt x="3393896" y="274550"/>
                </a:lnTo>
                <a:lnTo>
                  <a:pt x="3416061" y="313536"/>
                </a:lnTo>
                <a:lnTo>
                  <a:pt x="3435225" y="354328"/>
                </a:lnTo>
                <a:lnTo>
                  <a:pt x="3451239" y="396776"/>
                </a:lnTo>
                <a:lnTo>
                  <a:pt x="3463955" y="440731"/>
                </a:lnTo>
                <a:lnTo>
                  <a:pt x="3473222" y="486045"/>
                </a:lnTo>
                <a:lnTo>
                  <a:pt x="3478892" y="532567"/>
                </a:lnTo>
                <a:lnTo>
                  <a:pt x="3480816" y="580148"/>
                </a:lnTo>
                <a:lnTo>
                  <a:pt x="3480816" y="3987279"/>
                </a:lnTo>
                <a:lnTo>
                  <a:pt x="3478892" y="4034860"/>
                </a:lnTo>
                <a:lnTo>
                  <a:pt x="3473222" y="4081382"/>
                </a:lnTo>
                <a:lnTo>
                  <a:pt x="3463955" y="4126696"/>
                </a:lnTo>
                <a:lnTo>
                  <a:pt x="3451239" y="4170651"/>
                </a:lnTo>
                <a:lnTo>
                  <a:pt x="3435225" y="4213099"/>
                </a:lnTo>
                <a:lnTo>
                  <a:pt x="3416061" y="4253891"/>
                </a:lnTo>
                <a:lnTo>
                  <a:pt x="3393896" y="4292877"/>
                </a:lnTo>
                <a:lnTo>
                  <a:pt x="3368881" y="4329908"/>
                </a:lnTo>
                <a:lnTo>
                  <a:pt x="3341164" y="4364834"/>
                </a:lnTo>
                <a:lnTo>
                  <a:pt x="3310894" y="4397506"/>
                </a:lnTo>
                <a:lnTo>
                  <a:pt x="3278222" y="4427776"/>
                </a:lnTo>
                <a:lnTo>
                  <a:pt x="3243296" y="4455493"/>
                </a:lnTo>
                <a:lnTo>
                  <a:pt x="3206265" y="4480508"/>
                </a:lnTo>
                <a:lnTo>
                  <a:pt x="3167279" y="4502673"/>
                </a:lnTo>
                <a:lnTo>
                  <a:pt x="3126487" y="4521837"/>
                </a:lnTo>
                <a:lnTo>
                  <a:pt x="3084039" y="4537851"/>
                </a:lnTo>
                <a:lnTo>
                  <a:pt x="3040084" y="4550567"/>
                </a:lnTo>
                <a:lnTo>
                  <a:pt x="2994770" y="4559834"/>
                </a:lnTo>
                <a:lnTo>
                  <a:pt x="2948248" y="4565504"/>
                </a:lnTo>
                <a:lnTo>
                  <a:pt x="2900667" y="4567428"/>
                </a:lnTo>
                <a:lnTo>
                  <a:pt x="580148" y="4567428"/>
                </a:lnTo>
                <a:lnTo>
                  <a:pt x="532567" y="4565504"/>
                </a:lnTo>
                <a:lnTo>
                  <a:pt x="486045" y="4559834"/>
                </a:lnTo>
                <a:lnTo>
                  <a:pt x="440731" y="4550567"/>
                </a:lnTo>
                <a:lnTo>
                  <a:pt x="396776" y="4537851"/>
                </a:lnTo>
                <a:lnTo>
                  <a:pt x="354328" y="4521837"/>
                </a:lnTo>
                <a:lnTo>
                  <a:pt x="313536" y="4502673"/>
                </a:lnTo>
                <a:lnTo>
                  <a:pt x="274550" y="4480508"/>
                </a:lnTo>
                <a:lnTo>
                  <a:pt x="237519" y="4455493"/>
                </a:lnTo>
                <a:lnTo>
                  <a:pt x="202593" y="4427776"/>
                </a:lnTo>
                <a:lnTo>
                  <a:pt x="169921" y="4397506"/>
                </a:lnTo>
                <a:lnTo>
                  <a:pt x="139651" y="4364834"/>
                </a:lnTo>
                <a:lnTo>
                  <a:pt x="111934" y="4329908"/>
                </a:lnTo>
                <a:lnTo>
                  <a:pt x="86919" y="4292877"/>
                </a:lnTo>
                <a:lnTo>
                  <a:pt x="64754" y="4253891"/>
                </a:lnTo>
                <a:lnTo>
                  <a:pt x="45590" y="4213099"/>
                </a:lnTo>
                <a:lnTo>
                  <a:pt x="29576" y="4170651"/>
                </a:lnTo>
                <a:lnTo>
                  <a:pt x="16860" y="4126696"/>
                </a:lnTo>
                <a:lnTo>
                  <a:pt x="7593" y="4081382"/>
                </a:lnTo>
                <a:lnTo>
                  <a:pt x="1923" y="4034860"/>
                </a:lnTo>
                <a:lnTo>
                  <a:pt x="0" y="3987279"/>
                </a:lnTo>
                <a:lnTo>
                  <a:pt x="0" y="580148"/>
                </a:lnTo>
                <a:close/>
              </a:path>
            </a:pathLst>
          </a:custGeom>
          <a:ln w="76200">
            <a:solidFill>
              <a:srgbClr val="42739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8245602" y="1642108"/>
            <a:ext cx="3601974" cy="4616958"/>
          </a:xfrm>
          <a:custGeom>
            <a:avLst/>
            <a:gdLst/>
            <a:ahLst/>
            <a:cxnLst/>
            <a:rect l="l" t="t" r="r" b="b"/>
            <a:pathLst>
              <a:path w="3601974" h="4616958">
                <a:moveTo>
                  <a:pt x="3001632" y="0"/>
                </a:moveTo>
                <a:lnTo>
                  <a:pt x="600341" y="0"/>
                </a:lnTo>
                <a:lnTo>
                  <a:pt x="551104" y="1990"/>
                </a:lnTo>
                <a:lnTo>
                  <a:pt x="502963" y="7857"/>
                </a:lnTo>
                <a:lnTo>
                  <a:pt x="456072" y="17447"/>
                </a:lnTo>
                <a:lnTo>
                  <a:pt x="410587" y="30605"/>
                </a:lnTo>
                <a:lnTo>
                  <a:pt x="366661" y="47177"/>
                </a:lnTo>
                <a:lnTo>
                  <a:pt x="324450" y="67009"/>
                </a:lnTo>
                <a:lnTo>
                  <a:pt x="284107" y="89945"/>
                </a:lnTo>
                <a:lnTo>
                  <a:pt x="245787" y="115831"/>
                </a:lnTo>
                <a:lnTo>
                  <a:pt x="209646" y="144513"/>
                </a:lnTo>
                <a:lnTo>
                  <a:pt x="175836" y="175836"/>
                </a:lnTo>
                <a:lnTo>
                  <a:pt x="144513" y="209646"/>
                </a:lnTo>
                <a:lnTo>
                  <a:pt x="115831" y="245787"/>
                </a:lnTo>
                <a:lnTo>
                  <a:pt x="89945" y="284107"/>
                </a:lnTo>
                <a:lnTo>
                  <a:pt x="67009" y="324450"/>
                </a:lnTo>
                <a:lnTo>
                  <a:pt x="47177" y="366661"/>
                </a:lnTo>
                <a:lnTo>
                  <a:pt x="30605" y="410587"/>
                </a:lnTo>
                <a:lnTo>
                  <a:pt x="17447" y="456072"/>
                </a:lnTo>
                <a:lnTo>
                  <a:pt x="7857" y="502963"/>
                </a:lnTo>
                <a:lnTo>
                  <a:pt x="1990" y="551104"/>
                </a:lnTo>
                <a:lnTo>
                  <a:pt x="0" y="600341"/>
                </a:lnTo>
                <a:lnTo>
                  <a:pt x="0" y="4016616"/>
                </a:lnTo>
                <a:lnTo>
                  <a:pt x="1990" y="4065853"/>
                </a:lnTo>
                <a:lnTo>
                  <a:pt x="7857" y="4113994"/>
                </a:lnTo>
                <a:lnTo>
                  <a:pt x="17447" y="4160885"/>
                </a:lnTo>
                <a:lnTo>
                  <a:pt x="30605" y="4206370"/>
                </a:lnTo>
                <a:lnTo>
                  <a:pt x="47177" y="4250296"/>
                </a:lnTo>
                <a:lnTo>
                  <a:pt x="67009" y="4292507"/>
                </a:lnTo>
                <a:lnTo>
                  <a:pt x="89945" y="4332850"/>
                </a:lnTo>
                <a:lnTo>
                  <a:pt x="115831" y="4371170"/>
                </a:lnTo>
                <a:lnTo>
                  <a:pt x="144513" y="4407311"/>
                </a:lnTo>
                <a:lnTo>
                  <a:pt x="175836" y="4441121"/>
                </a:lnTo>
                <a:lnTo>
                  <a:pt x="209646" y="4472444"/>
                </a:lnTo>
                <a:lnTo>
                  <a:pt x="245787" y="4501126"/>
                </a:lnTo>
                <a:lnTo>
                  <a:pt x="284107" y="4527012"/>
                </a:lnTo>
                <a:lnTo>
                  <a:pt x="324450" y="4549948"/>
                </a:lnTo>
                <a:lnTo>
                  <a:pt x="366661" y="4569780"/>
                </a:lnTo>
                <a:lnTo>
                  <a:pt x="410587" y="4586352"/>
                </a:lnTo>
                <a:lnTo>
                  <a:pt x="456072" y="4599510"/>
                </a:lnTo>
                <a:lnTo>
                  <a:pt x="502963" y="4609100"/>
                </a:lnTo>
                <a:lnTo>
                  <a:pt x="551104" y="4614967"/>
                </a:lnTo>
                <a:lnTo>
                  <a:pt x="600341" y="4616958"/>
                </a:lnTo>
                <a:lnTo>
                  <a:pt x="3001632" y="4616958"/>
                </a:lnTo>
                <a:lnTo>
                  <a:pt x="3050869" y="4614967"/>
                </a:lnTo>
                <a:lnTo>
                  <a:pt x="3099010" y="4609100"/>
                </a:lnTo>
                <a:lnTo>
                  <a:pt x="3145901" y="4599510"/>
                </a:lnTo>
                <a:lnTo>
                  <a:pt x="3191386" y="4586352"/>
                </a:lnTo>
                <a:lnTo>
                  <a:pt x="3235312" y="4569780"/>
                </a:lnTo>
                <a:lnTo>
                  <a:pt x="3277523" y="4549948"/>
                </a:lnTo>
                <a:lnTo>
                  <a:pt x="3317866" y="4527012"/>
                </a:lnTo>
                <a:lnTo>
                  <a:pt x="3356186" y="4501126"/>
                </a:lnTo>
                <a:lnTo>
                  <a:pt x="3392327" y="4472444"/>
                </a:lnTo>
                <a:lnTo>
                  <a:pt x="3426137" y="4441121"/>
                </a:lnTo>
                <a:lnTo>
                  <a:pt x="3457460" y="4407311"/>
                </a:lnTo>
                <a:lnTo>
                  <a:pt x="3486142" y="4371170"/>
                </a:lnTo>
                <a:lnTo>
                  <a:pt x="3512028" y="4332850"/>
                </a:lnTo>
                <a:lnTo>
                  <a:pt x="3534964" y="4292507"/>
                </a:lnTo>
                <a:lnTo>
                  <a:pt x="3554796" y="4250296"/>
                </a:lnTo>
                <a:lnTo>
                  <a:pt x="3571368" y="4206370"/>
                </a:lnTo>
                <a:lnTo>
                  <a:pt x="3584526" y="4160885"/>
                </a:lnTo>
                <a:lnTo>
                  <a:pt x="3594116" y="4113994"/>
                </a:lnTo>
                <a:lnTo>
                  <a:pt x="3599983" y="4065853"/>
                </a:lnTo>
                <a:lnTo>
                  <a:pt x="3601974" y="4016616"/>
                </a:lnTo>
                <a:lnTo>
                  <a:pt x="3601974" y="600341"/>
                </a:lnTo>
                <a:lnTo>
                  <a:pt x="3599983" y="551104"/>
                </a:lnTo>
                <a:lnTo>
                  <a:pt x="3594116" y="502963"/>
                </a:lnTo>
                <a:lnTo>
                  <a:pt x="3584526" y="456072"/>
                </a:lnTo>
                <a:lnTo>
                  <a:pt x="3571368" y="410587"/>
                </a:lnTo>
                <a:lnTo>
                  <a:pt x="3554796" y="366661"/>
                </a:lnTo>
                <a:lnTo>
                  <a:pt x="3534964" y="324450"/>
                </a:lnTo>
                <a:lnTo>
                  <a:pt x="3512028" y="284107"/>
                </a:lnTo>
                <a:lnTo>
                  <a:pt x="3486142" y="245787"/>
                </a:lnTo>
                <a:lnTo>
                  <a:pt x="3457460" y="209646"/>
                </a:lnTo>
                <a:lnTo>
                  <a:pt x="3426137" y="175836"/>
                </a:lnTo>
                <a:lnTo>
                  <a:pt x="3392327" y="144513"/>
                </a:lnTo>
                <a:lnTo>
                  <a:pt x="3356186" y="115831"/>
                </a:lnTo>
                <a:lnTo>
                  <a:pt x="3317866" y="89945"/>
                </a:lnTo>
                <a:lnTo>
                  <a:pt x="3277523" y="67009"/>
                </a:lnTo>
                <a:lnTo>
                  <a:pt x="3235312" y="47177"/>
                </a:lnTo>
                <a:lnTo>
                  <a:pt x="3191386" y="30605"/>
                </a:lnTo>
                <a:lnTo>
                  <a:pt x="3145901" y="17447"/>
                </a:lnTo>
                <a:lnTo>
                  <a:pt x="3099010" y="7857"/>
                </a:lnTo>
                <a:lnTo>
                  <a:pt x="3050869" y="1990"/>
                </a:lnTo>
                <a:lnTo>
                  <a:pt x="3001632" y="0"/>
                </a:lnTo>
                <a:close/>
              </a:path>
            </a:pathLst>
          </a:custGeom>
          <a:solidFill>
            <a:srgbClr val="9DC3E6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245602" y="1642108"/>
            <a:ext cx="3601974" cy="4616958"/>
          </a:xfrm>
          <a:custGeom>
            <a:avLst/>
            <a:gdLst/>
            <a:ahLst/>
            <a:cxnLst/>
            <a:rect l="l" t="t" r="r" b="b"/>
            <a:pathLst>
              <a:path w="3601974" h="4616958">
                <a:moveTo>
                  <a:pt x="0" y="600341"/>
                </a:moveTo>
                <a:lnTo>
                  <a:pt x="1990" y="551104"/>
                </a:lnTo>
                <a:lnTo>
                  <a:pt x="7857" y="502963"/>
                </a:lnTo>
                <a:lnTo>
                  <a:pt x="17447" y="456072"/>
                </a:lnTo>
                <a:lnTo>
                  <a:pt x="30605" y="410587"/>
                </a:lnTo>
                <a:lnTo>
                  <a:pt x="47177" y="366661"/>
                </a:lnTo>
                <a:lnTo>
                  <a:pt x="67009" y="324450"/>
                </a:lnTo>
                <a:lnTo>
                  <a:pt x="89945" y="284107"/>
                </a:lnTo>
                <a:lnTo>
                  <a:pt x="115831" y="245787"/>
                </a:lnTo>
                <a:lnTo>
                  <a:pt x="144513" y="209646"/>
                </a:lnTo>
                <a:lnTo>
                  <a:pt x="175836" y="175836"/>
                </a:lnTo>
                <a:lnTo>
                  <a:pt x="209646" y="144513"/>
                </a:lnTo>
                <a:lnTo>
                  <a:pt x="245787" y="115831"/>
                </a:lnTo>
                <a:lnTo>
                  <a:pt x="284107" y="89945"/>
                </a:lnTo>
                <a:lnTo>
                  <a:pt x="324450" y="67009"/>
                </a:lnTo>
                <a:lnTo>
                  <a:pt x="366661" y="47177"/>
                </a:lnTo>
                <a:lnTo>
                  <a:pt x="410587" y="30605"/>
                </a:lnTo>
                <a:lnTo>
                  <a:pt x="456072" y="17447"/>
                </a:lnTo>
                <a:lnTo>
                  <a:pt x="502963" y="7857"/>
                </a:lnTo>
                <a:lnTo>
                  <a:pt x="551104" y="1990"/>
                </a:lnTo>
                <a:lnTo>
                  <a:pt x="600341" y="0"/>
                </a:lnTo>
                <a:lnTo>
                  <a:pt x="3001632" y="0"/>
                </a:lnTo>
                <a:lnTo>
                  <a:pt x="3050869" y="1990"/>
                </a:lnTo>
                <a:lnTo>
                  <a:pt x="3099010" y="7857"/>
                </a:lnTo>
                <a:lnTo>
                  <a:pt x="3145901" y="17447"/>
                </a:lnTo>
                <a:lnTo>
                  <a:pt x="3191386" y="30605"/>
                </a:lnTo>
                <a:lnTo>
                  <a:pt x="3235312" y="47177"/>
                </a:lnTo>
                <a:lnTo>
                  <a:pt x="3277523" y="67009"/>
                </a:lnTo>
                <a:lnTo>
                  <a:pt x="3317866" y="89945"/>
                </a:lnTo>
                <a:lnTo>
                  <a:pt x="3356186" y="115831"/>
                </a:lnTo>
                <a:lnTo>
                  <a:pt x="3392327" y="144513"/>
                </a:lnTo>
                <a:lnTo>
                  <a:pt x="3426137" y="175836"/>
                </a:lnTo>
                <a:lnTo>
                  <a:pt x="3457460" y="209646"/>
                </a:lnTo>
                <a:lnTo>
                  <a:pt x="3486142" y="245787"/>
                </a:lnTo>
                <a:lnTo>
                  <a:pt x="3512028" y="284107"/>
                </a:lnTo>
                <a:lnTo>
                  <a:pt x="3534964" y="324450"/>
                </a:lnTo>
                <a:lnTo>
                  <a:pt x="3554796" y="366661"/>
                </a:lnTo>
                <a:lnTo>
                  <a:pt x="3571368" y="410587"/>
                </a:lnTo>
                <a:lnTo>
                  <a:pt x="3584526" y="456072"/>
                </a:lnTo>
                <a:lnTo>
                  <a:pt x="3594116" y="502963"/>
                </a:lnTo>
                <a:lnTo>
                  <a:pt x="3599983" y="551104"/>
                </a:lnTo>
                <a:lnTo>
                  <a:pt x="3601974" y="600341"/>
                </a:lnTo>
                <a:lnTo>
                  <a:pt x="3601974" y="4016616"/>
                </a:lnTo>
                <a:lnTo>
                  <a:pt x="3599983" y="4065853"/>
                </a:lnTo>
                <a:lnTo>
                  <a:pt x="3594116" y="4113994"/>
                </a:lnTo>
                <a:lnTo>
                  <a:pt x="3584526" y="4160885"/>
                </a:lnTo>
                <a:lnTo>
                  <a:pt x="3571368" y="4206370"/>
                </a:lnTo>
                <a:lnTo>
                  <a:pt x="3554796" y="4250296"/>
                </a:lnTo>
                <a:lnTo>
                  <a:pt x="3534964" y="4292507"/>
                </a:lnTo>
                <a:lnTo>
                  <a:pt x="3512028" y="4332850"/>
                </a:lnTo>
                <a:lnTo>
                  <a:pt x="3486142" y="4371170"/>
                </a:lnTo>
                <a:lnTo>
                  <a:pt x="3457460" y="4407311"/>
                </a:lnTo>
                <a:lnTo>
                  <a:pt x="3426137" y="4441121"/>
                </a:lnTo>
                <a:lnTo>
                  <a:pt x="3392327" y="4472444"/>
                </a:lnTo>
                <a:lnTo>
                  <a:pt x="3356186" y="4501126"/>
                </a:lnTo>
                <a:lnTo>
                  <a:pt x="3317866" y="4527012"/>
                </a:lnTo>
                <a:lnTo>
                  <a:pt x="3277523" y="4549948"/>
                </a:lnTo>
                <a:lnTo>
                  <a:pt x="3235312" y="4569780"/>
                </a:lnTo>
                <a:lnTo>
                  <a:pt x="3191386" y="4586352"/>
                </a:lnTo>
                <a:lnTo>
                  <a:pt x="3145901" y="4599510"/>
                </a:lnTo>
                <a:lnTo>
                  <a:pt x="3099010" y="4609100"/>
                </a:lnTo>
                <a:lnTo>
                  <a:pt x="3050869" y="4614967"/>
                </a:lnTo>
                <a:lnTo>
                  <a:pt x="3001632" y="4616958"/>
                </a:lnTo>
                <a:lnTo>
                  <a:pt x="600341" y="4616958"/>
                </a:lnTo>
                <a:lnTo>
                  <a:pt x="551104" y="4614967"/>
                </a:lnTo>
                <a:lnTo>
                  <a:pt x="502963" y="4609100"/>
                </a:lnTo>
                <a:lnTo>
                  <a:pt x="456072" y="4599510"/>
                </a:lnTo>
                <a:lnTo>
                  <a:pt x="410587" y="4586352"/>
                </a:lnTo>
                <a:lnTo>
                  <a:pt x="366661" y="4569780"/>
                </a:lnTo>
                <a:lnTo>
                  <a:pt x="324450" y="4549948"/>
                </a:lnTo>
                <a:lnTo>
                  <a:pt x="284107" y="4527012"/>
                </a:lnTo>
                <a:lnTo>
                  <a:pt x="245787" y="4501126"/>
                </a:lnTo>
                <a:lnTo>
                  <a:pt x="209646" y="4472444"/>
                </a:lnTo>
                <a:lnTo>
                  <a:pt x="175836" y="4441121"/>
                </a:lnTo>
                <a:lnTo>
                  <a:pt x="144513" y="4407311"/>
                </a:lnTo>
                <a:lnTo>
                  <a:pt x="115831" y="4371170"/>
                </a:lnTo>
                <a:lnTo>
                  <a:pt x="89945" y="4332850"/>
                </a:lnTo>
                <a:lnTo>
                  <a:pt x="67009" y="4292507"/>
                </a:lnTo>
                <a:lnTo>
                  <a:pt x="47177" y="4250296"/>
                </a:lnTo>
                <a:lnTo>
                  <a:pt x="30605" y="4206370"/>
                </a:lnTo>
                <a:lnTo>
                  <a:pt x="17447" y="4160885"/>
                </a:lnTo>
                <a:lnTo>
                  <a:pt x="7857" y="4113994"/>
                </a:lnTo>
                <a:lnTo>
                  <a:pt x="1990" y="4065853"/>
                </a:lnTo>
                <a:lnTo>
                  <a:pt x="0" y="4016616"/>
                </a:lnTo>
                <a:lnTo>
                  <a:pt x="0" y="600341"/>
                </a:lnTo>
                <a:close/>
              </a:path>
            </a:pathLst>
          </a:custGeom>
          <a:ln w="76200">
            <a:solidFill>
              <a:srgbClr val="41719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360420" y="1435608"/>
            <a:ext cx="5285232" cy="5091684"/>
          </a:xfrm>
          <a:custGeom>
            <a:avLst/>
            <a:gdLst/>
            <a:ahLst/>
            <a:cxnLst/>
            <a:rect l="l" t="t" r="r" b="b"/>
            <a:pathLst>
              <a:path w="5285232" h="5091684">
                <a:moveTo>
                  <a:pt x="2642616" y="0"/>
                </a:moveTo>
                <a:lnTo>
                  <a:pt x="2425881" y="8439"/>
                </a:lnTo>
                <a:lnTo>
                  <a:pt x="2213971" y="33320"/>
                </a:lnTo>
                <a:lnTo>
                  <a:pt x="2007566" y="73988"/>
                </a:lnTo>
                <a:lnTo>
                  <a:pt x="1807346" y="129788"/>
                </a:lnTo>
                <a:lnTo>
                  <a:pt x="1613992" y="200064"/>
                </a:lnTo>
                <a:lnTo>
                  <a:pt x="1428184" y="284162"/>
                </a:lnTo>
                <a:lnTo>
                  <a:pt x="1250600" y="381425"/>
                </a:lnTo>
                <a:lnTo>
                  <a:pt x="1081923" y="491199"/>
                </a:lnTo>
                <a:lnTo>
                  <a:pt x="922831" y="612829"/>
                </a:lnTo>
                <a:lnTo>
                  <a:pt x="774006" y="745659"/>
                </a:lnTo>
                <a:lnTo>
                  <a:pt x="636126" y="889035"/>
                </a:lnTo>
                <a:lnTo>
                  <a:pt x="509873" y="1042300"/>
                </a:lnTo>
                <a:lnTo>
                  <a:pt x="395925" y="1204801"/>
                </a:lnTo>
                <a:lnTo>
                  <a:pt x="294964" y="1375881"/>
                </a:lnTo>
                <a:lnTo>
                  <a:pt x="207670" y="1554885"/>
                </a:lnTo>
                <a:lnTo>
                  <a:pt x="134722" y="1741159"/>
                </a:lnTo>
                <a:lnTo>
                  <a:pt x="76801" y="1934046"/>
                </a:lnTo>
                <a:lnTo>
                  <a:pt x="34587" y="2132893"/>
                </a:lnTo>
                <a:lnTo>
                  <a:pt x="8760" y="2337043"/>
                </a:lnTo>
                <a:lnTo>
                  <a:pt x="0" y="2545842"/>
                </a:lnTo>
                <a:lnTo>
                  <a:pt x="8760" y="2754640"/>
                </a:lnTo>
                <a:lnTo>
                  <a:pt x="34587" y="2958790"/>
                </a:lnTo>
                <a:lnTo>
                  <a:pt x="76801" y="3157637"/>
                </a:lnTo>
                <a:lnTo>
                  <a:pt x="134722" y="3350524"/>
                </a:lnTo>
                <a:lnTo>
                  <a:pt x="207670" y="3536798"/>
                </a:lnTo>
                <a:lnTo>
                  <a:pt x="294964" y="3715802"/>
                </a:lnTo>
                <a:lnTo>
                  <a:pt x="395925" y="3886882"/>
                </a:lnTo>
                <a:lnTo>
                  <a:pt x="509873" y="4049383"/>
                </a:lnTo>
                <a:lnTo>
                  <a:pt x="636126" y="4202648"/>
                </a:lnTo>
                <a:lnTo>
                  <a:pt x="774006" y="4346024"/>
                </a:lnTo>
                <a:lnTo>
                  <a:pt x="922831" y="4478854"/>
                </a:lnTo>
                <a:lnTo>
                  <a:pt x="1081923" y="4600484"/>
                </a:lnTo>
                <a:lnTo>
                  <a:pt x="1250600" y="4710258"/>
                </a:lnTo>
                <a:lnTo>
                  <a:pt x="1428184" y="4807521"/>
                </a:lnTo>
                <a:lnTo>
                  <a:pt x="1613992" y="4891619"/>
                </a:lnTo>
                <a:lnTo>
                  <a:pt x="1807346" y="4961895"/>
                </a:lnTo>
                <a:lnTo>
                  <a:pt x="2007566" y="5017695"/>
                </a:lnTo>
                <a:lnTo>
                  <a:pt x="2213971" y="5058363"/>
                </a:lnTo>
                <a:lnTo>
                  <a:pt x="2425881" y="5083244"/>
                </a:lnTo>
                <a:lnTo>
                  <a:pt x="2642616" y="5091684"/>
                </a:lnTo>
                <a:lnTo>
                  <a:pt x="2859350" y="5083244"/>
                </a:lnTo>
                <a:lnTo>
                  <a:pt x="3071260" y="5058363"/>
                </a:lnTo>
                <a:lnTo>
                  <a:pt x="3277665" y="5017695"/>
                </a:lnTo>
                <a:lnTo>
                  <a:pt x="3477885" y="4961895"/>
                </a:lnTo>
                <a:lnTo>
                  <a:pt x="3671239" y="4891619"/>
                </a:lnTo>
                <a:lnTo>
                  <a:pt x="3857047" y="4807521"/>
                </a:lnTo>
                <a:lnTo>
                  <a:pt x="4034631" y="4710258"/>
                </a:lnTo>
                <a:lnTo>
                  <a:pt x="4203308" y="4600484"/>
                </a:lnTo>
                <a:lnTo>
                  <a:pt x="4362400" y="4478854"/>
                </a:lnTo>
                <a:lnTo>
                  <a:pt x="4511225" y="4346024"/>
                </a:lnTo>
                <a:lnTo>
                  <a:pt x="4649105" y="4202648"/>
                </a:lnTo>
                <a:lnTo>
                  <a:pt x="4775358" y="4049383"/>
                </a:lnTo>
                <a:lnTo>
                  <a:pt x="4889306" y="3886882"/>
                </a:lnTo>
                <a:lnTo>
                  <a:pt x="4990267" y="3715802"/>
                </a:lnTo>
                <a:lnTo>
                  <a:pt x="5077561" y="3536798"/>
                </a:lnTo>
                <a:lnTo>
                  <a:pt x="5150509" y="3350524"/>
                </a:lnTo>
                <a:lnTo>
                  <a:pt x="5208430" y="3157637"/>
                </a:lnTo>
                <a:lnTo>
                  <a:pt x="5250644" y="2958790"/>
                </a:lnTo>
                <a:lnTo>
                  <a:pt x="5276471" y="2754640"/>
                </a:lnTo>
                <a:lnTo>
                  <a:pt x="5285232" y="2545842"/>
                </a:lnTo>
                <a:lnTo>
                  <a:pt x="5276471" y="2337043"/>
                </a:lnTo>
                <a:lnTo>
                  <a:pt x="5250644" y="2132893"/>
                </a:lnTo>
                <a:lnTo>
                  <a:pt x="5208430" y="1934046"/>
                </a:lnTo>
                <a:lnTo>
                  <a:pt x="5150509" y="1741159"/>
                </a:lnTo>
                <a:lnTo>
                  <a:pt x="5077561" y="1554885"/>
                </a:lnTo>
                <a:lnTo>
                  <a:pt x="4990267" y="1375881"/>
                </a:lnTo>
                <a:lnTo>
                  <a:pt x="4889306" y="1204801"/>
                </a:lnTo>
                <a:lnTo>
                  <a:pt x="4775358" y="1042300"/>
                </a:lnTo>
                <a:lnTo>
                  <a:pt x="4649105" y="889035"/>
                </a:lnTo>
                <a:lnTo>
                  <a:pt x="4511225" y="745659"/>
                </a:lnTo>
                <a:lnTo>
                  <a:pt x="4362400" y="612829"/>
                </a:lnTo>
                <a:lnTo>
                  <a:pt x="4203308" y="491199"/>
                </a:lnTo>
                <a:lnTo>
                  <a:pt x="4034631" y="381425"/>
                </a:lnTo>
                <a:lnTo>
                  <a:pt x="3857047" y="284162"/>
                </a:lnTo>
                <a:lnTo>
                  <a:pt x="3671239" y="200064"/>
                </a:lnTo>
                <a:lnTo>
                  <a:pt x="3477885" y="129788"/>
                </a:lnTo>
                <a:lnTo>
                  <a:pt x="3277665" y="73988"/>
                </a:lnTo>
                <a:lnTo>
                  <a:pt x="3071260" y="33320"/>
                </a:lnTo>
                <a:lnTo>
                  <a:pt x="2859350" y="8439"/>
                </a:lnTo>
                <a:lnTo>
                  <a:pt x="2642616" y="0"/>
                </a:lnTo>
                <a:close/>
              </a:path>
            </a:pathLst>
          </a:custGeom>
          <a:solidFill>
            <a:srgbClr val="C5E0B7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360420" y="1435608"/>
            <a:ext cx="5285232" cy="5091684"/>
          </a:xfrm>
          <a:custGeom>
            <a:avLst/>
            <a:gdLst/>
            <a:ahLst/>
            <a:cxnLst/>
            <a:rect l="l" t="t" r="r" b="b"/>
            <a:pathLst>
              <a:path w="5285232" h="5091684">
                <a:moveTo>
                  <a:pt x="0" y="2545842"/>
                </a:moveTo>
                <a:lnTo>
                  <a:pt x="8760" y="2337043"/>
                </a:lnTo>
                <a:lnTo>
                  <a:pt x="34587" y="2132893"/>
                </a:lnTo>
                <a:lnTo>
                  <a:pt x="76801" y="1934046"/>
                </a:lnTo>
                <a:lnTo>
                  <a:pt x="134722" y="1741159"/>
                </a:lnTo>
                <a:lnTo>
                  <a:pt x="207670" y="1554885"/>
                </a:lnTo>
                <a:lnTo>
                  <a:pt x="294964" y="1375881"/>
                </a:lnTo>
                <a:lnTo>
                  <a:pt x="395925" y="1204801"/>
                </a:lnTo>
                <a:lnTo>
                  <a:pt x="509873" y="1042300"/>
                </a:lnTo>
                <a:lnTo>
                  <a:pt x="636126" y="889035"/>
                </a:lnTo>
                <a:lnTo>
                  <a:pt x="774006" y="745659"/>
                </a:lnTo>
                <a:lnTo>
                  <a:pt x="922831" y="612829"/>
                </a:lnTo>
                <a:lnTo>
                  <a:pt x="1081923" y="491199"/>
                </a:lnTo>
                <a:lnTo>
                  <a:pt x="1250600" y="381425"/>
                </a:lnTo>
                <a:lnTo>
                  <a:pt x="1428184" y="284162"/>
                </a:lnTo>
                <a:lnTo>
                  <a:pt x="1613992" y="200064"/>
                </a:lnTo>
                <a:lnTo>
                  <a:pt x="1807346" y="129788"/>
                </a:lnTo>
                <a:lnTo>
                  <a:pt x="2007566" y="73988"/>
                </a:lnTo>
                <a:lnTo>
                  <a:pt x="2213971" y="33320"/>
                </a:lnTo>
                <a:lnTo>
                  <a:pt x="2425881" y="8439"/>
                </a:lnTo>
                <a:lnTo>
                  <a:pt x="2642616" y="0"/>
                </a:lnTo>
                <a:lnTo>
                  <a:pt x="2859350" y="8439"/>
                </a:lnTo>
                <a:lnTo>
                  <a:pt x="3071260" y="33320"/>
                </a:lnTo>
                <a:lnTo>
                  <a:pt x="3277665" y="73988"/>
                </a:lnTo>
                <a:lnTo>
                  <a:pt x="3477885" y="129788"/>
                </a:lnTo>
                <a:lnTo>
                  <a:pt x="3671239" y="200064"/>
                </a:lnTo>
                <a:lnTo>
                  <a:pt x="3857047" y="284162"/>
                </a:lnTo>
                <a:lnTo>
                  <a:pt x="4034631" y="381425"/>
                </a:lnTo>
                <a:lnTo>
                  <a:pt x="4203308" y="491199"/>
                </a:lnTo>
                <a:lnTo>
                  <a:pt x="4362400" y="612829"/>
                </a:lnTo>
                <a:lnTo>
                  <a:pt x="4511225" y="745659"/>
                </a:lnTo>
                <a:lnTo>
                  <a:pt x="4649105" y="889035"/>
                </a:lnTo>
                <a:lnTo>
                  <a:pt x="4775358" y="1042300"/>
                </a:lnTo>
                <a:lnTo>
                  <a:pt x="4889306" y="1204801"/>
                </a:lnTo>
                <a:lnTo>
                  <a:pt x="4990267" y="1375881"/>
                </a:lnTo>
                <a:lnTo>
                  <a:pt x="5077561" y="1554885"/>
                </a:lnTo>
                <a:lnTo>
                  <a:pt x="5150509" y="1741159"/>
                </a:lnTo>
                <a:lnTo>
                  <a:pt x="5208430" y="1934046"/>
                </a:lnTo>
                <a:lnTo>
                  <a:pt x="5250644" y="2132893"/>
                </a:lnTo>
                <a:lnTo>
                  <a:pt x="5276471" y="2337043"/>
                </a:lnTo>
                <a:lnTo>
                  <a:pt x="5285232" y="2545842"/>
                </a:lnTo>
                <a:lnTo>
                  <a:pt x="5276471" y="2754640"/>
                </a:lnTo>
                <a:lnTo>
                  <a:pt x="5250644" y="2958790"/>
                </a:lnTo>
                <a:lnTo>
                  <a:pt x="5208430" y="3157637"/>
                </a:lnTo>
                <a:lnTo>
                  <a:pt x="5150509" y="3350524"/>
                </a:lnTo>
                <a:lnTo>
                  <a:pt x="5077561" y="3536798"/>
                </a:lnTo>
                <a:lnTo>
                  <a:pt x="4990267" y="3715802"/>
                </a:lnTo>
                <a:lnTo>
                  <a:pt x="4889306" y="3886882"/>
                </a:lnTo>
                <a:lnTo>
                  <a:pt x="4775358" y="4049383"/>
                </a:lnTo>
                <a:lnTo>
                  <a:pt x="4649105" y="4202648"/>
                </a:lnTo>
                <a:lnTo>
                  <a:pt x="4511225" y="4346024"/>
                </a:lnTo>
                <a:lnTo>
                  <a:pt x="4362400" y="4478854"/>
                </a:lnTo>
                <a:lnTo>
                  <a:pt x="4203308" y="4600484"/>
                </a:lnTo>
                <a:lnTo>
                  <a:pt x="4034631" y="4710258"/>
                </a:lnTo>
                <a:lnTo>
                  <a:pt x="3857047" y="4807521"/>
                </a:lnTo>
                <a:lnTo>
                  <a:pt x="3671239" y="4891619"/>
                </a:lnTo>
                <a:lnTo>
                  <a:pt x="3477885" y="4961895"/>
                </a:lnTo>
                <a:lnTo>
                  <a:pt x="3277665" y="5017695"/>
                </a:lnTo>
                <a:lnTo>
                  <a:pt x="3071260" y="5058363"/>
                </a:lnTo>
                <a:lnTo>
                  <a:pt x="2859350" y="5083244"/>
                </a:lnTo>
                <a:lnTo>
                  <a:pt x="2642616" y="5091684"/>
                </a:lnTo>
                <a:lnTo>
                  <a:pt x="2425881" y="5083244"/>
                </a:lnTo>
                <a:lnTo>
                  <a:pt x="2213971" y="5058363"/>
                </a:lnTo>
                <a:lnTo>
                  <a:pt x="2007566" y="5017695"/>
                </a:lnTo>
                <a:lnTo>
                  <a:pt x="1807346" y="4961895"/>
                </a:lnTo>
                <a:lnTo>
                  <a:pt x="1613992" y="4891619"/>
                </a:lnTo>
                <a:lnTo>
                  <a:pt x="1428184" y="4807521"/>
                </a:lnTo>
                <a:lnTo>
                  <a:pt x="1250600" y="4710258"/>
                </a:lnTo>
                <a:lnTo>
                  <a:pt x="1081923" y="4600484"/>
                </a:lnTo>
                <a:lnTo>
                  <a:pt x="922831" y="4478854"/>
                </a:lnTo>
                <a:lnTo>
                  <a:pt x="774006" y="4346024"/>
                </a:lnTo>
                <a:lnTo>
                  <a:pt x="636126" y="4202648"/>
                </a:lnTo>
                <a:lnTo>
                  <a:pt x="509873" y="4049383"/>
                </a:lnTo>
                <a:lnTo>
                  <a:pt x="395925" y="3886882"/>
                </a:lnTo>
                <a:lnTo>
                  <a:pt x="294964" y="3715802"/>
                </a:lnTo>
                <a:lnTo>
                  <a:pt x="207670" y="3536798"/>
                </a:lnTo>
                <a:lnTo>
                  <a:pt x="134722" y="3350524"/>
                </a:lnTo>
                <a:lnTo>
                  <a:pt x="76801" y="3157637"/>
                </a:lnTo>
                <a:lnTo>
                  <a:pt x="34587" y="2958790"/>
                </a:lnTo>
                <a:lnTo>
                  <a:pt x="8760" y="2754640"/>
                </a:lnTo>
                <a:lnTo>
                  <a:pt x="0" y="2545842"/>
                </a:lnTo>
                <a:close/>
              </a:path>
            </a:pathLst>
          </a:custGeom>
          <a:ln w="76200">
            <a:solidFill>
              <a:srgbClr val="42739B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410049" y="1745338"/>
            <a:ext cx="3617595" cy="3972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818515">
              <a:lnSpc>
                <a:spcPct val="100000"/>
              </a:lnSpc>
            </a:pPr>
            <a:r>
              <a:rPr dirty="0" smtClean="0" sz="3600">
                <a:latin typeface="Arial Narrow"/>
                <a:cs typeface="Arial Narrow"/>
              </a:rPr>
              <a:t>Common</a:t>
            </a:r>
            <a:endParaRPr sz="3600">
              <a:latin typeface="Arial Narrow"/>
              <a:cs typeface="Arial Narrow"/>
            </a:endParaRPr>
          </a:p>
          <a:p>
            <a:pPr>
              <a:lnSpc>
                <a:spcPts val="950"/>
              </a:lnSpc>
              <a:spcBef>
                <a:spcPts val="5"/>
              </a:spcBef>
            </a:pPr>
            <a:endParaRPr sz="950"/>
          </a:p>
          <a:p>
            <a:pPr marL="298450" marR="226695" indent="-285750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dirty="0" smtClean="0" sz="1800">
                <a:latin typeface="Arial Narrow"/>
                <a:cs typeface="Arial Narrow"/>
              </a:rPr>
              <a:t>New</a:t>
            </a:r>
            <a:r>
              <a:rPr dirty="0" smtClean="0" sz="1800" spc="-10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projec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s</a:t>
            </a:r>
            <a:r>
              <a:rPr dirty="0" smtClean="0" sz="1800" spc="5">
                <a:latin typeface="Arial Narrow"/>
                <a:cs typeface="Arial Narrow"/>
              </a:rPr>
              <a:t> 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hat</a:t>
            </a:r>
            <a:r>
              <a:rPr dirty="0" smtClean="0" sz="1800" spc="10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are</a:t>
            </a:r>
            <a:r>
              <a:rPr dirty="0" smtClean="0" sz="1800" spc="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concerned</a:t>
            </a:r>
            <a:r>
              <a:rPr dirty="0" smtClean="0" sz="1800" spc="1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wi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h</a:t>
            </a:r>
            <a:r>
              <a:rPr dirty="0" smtClean="0" sz="1800" spc="0">
                <a:latin typeface="Arial Narrow"/>
                <a:cs typeface="Arial Narrow"/>
              </a:rPr>
              <a:t> current developmen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s</a:t>
            </a:r>
            <a:r>
              <a:rPr dirty="0" smtClean="0" sz="1800" spc="20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in academic</a:t>
            </a:r>
            <a:r>
              <a:rPr dirty="0" smtClean="0" sz="1800" spc="0">
                <a:latin typeface="Arial Narrow"/>
                <a:cs typeface="Arial Narrow"/>
              </a:rPr>
              <a:t> libraries</a:t>
            </a:r>
            <a:endParaRPr sz="1800">
              <a:latin typeface="Arial Narrow"/>
              <a:cs typeface="Arial Narrow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dirty="0" smtClean="0" sz="1800">
                <a:latin typeface="Arial Narrow"/>
                <a:cs typeface="Arial Narrow"/>
              </a:rPr>
              <a:t>Ne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wor</a:t>
            </a:r>
            <a:r>
              <a:rPr dirty="0" smtClean="0" sz="1800" spc="-5">
                <a:latin typeface="Arial Narrow"/>
                <a:cs typeface="Arial Narrow"/>
              </a:rPr>
              <a:t>k</a:t>
            </a:r>
            <a:r>
              <a:rPr dirty="0" smtClean="0" sz="1800" spc="0">
                <a:latin typeface="Arial Narrow"/>
                <a:cs typeface="Arial Narrow"/>
              </a:rPr>
              <a:t>ing</a:t>
            </a:r>
            <a:endParaRPr sz="1800">
              <a:latin typeface="Arial Narrow"/>
              <a:cs typeface="Arial Narrow"/>
            </a:endParaRPr>
          </a:p>
          <a:p>
            <a:pPr marL="298450" marR="67945" indent="-285750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dirty="0" smtClean="0" sz="1800" spc="-5">
                <a:latin typeface="Arial Narrow"/>
                <a:cs typeface="Arial Narrow"/>
              </a:rPr>
              <a:t>S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reng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hening</a:t>
            </a:r>
            <a:r>
              <a:rPr dirty="0" smtClean="0" sz="1800" spc="2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pro</a:t>
            </a:r>
            <a:r>
              <a:rPr dirty="0" smtClean="0" sz="1800" spc="-5">
                <a:latin typeface="Arial Narrow"/>
                <a:cs typeface="Arial Narrow"/>
              </a:rPr>
              <a:t>f</a:t>
            </a:r>
            <a:r>
              <a:rPr dirty="0" smtClean="0" sz="1800" spc="0">
                <a:latin typeface="Arial Narrow"/>
                <a:cs typeface="Arial Narrow"/>
              </a:rPr>
              <a:t>ession</a:t>
            </a:r>
            <a:r>
              <a:rPr dirty="0" smtClean="0" sz="1800" spc="1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by increasing</a:t>
            </a:r>
            <a:r>
              <a:rPr dirty="0" smtClean="0" sz="1800" spc="0">
                <a:latin typeface="Arial Narrow"/>
                <a:cs typeface="Arial Narrow"/>
              </a:rPr>
              <a:t> respect</a:t>
            </a:r>
            <a:r>
              <a:rPr dirty="0" smtClean="0" sz="1800" spc="5">
                <a:latin typeface="Arial Narrow"/>
                <a:cs typeface="Arial Narrow"/>
              </a:rPr>
              <a:t> </a:t>
            </a:r>
            <a:r>
              <a:rPr dirty="0" smtClean="0" sz="1800" spc="-5">
                <a:latin typeface="Arial Narrow"/>
                <a:cs typeface="Arial Narrow"/>
              </a:rPr>
              <a:t>f</a:t>
            </a:r>
            <a:r>
              <a:rPr dirty="0" smtClean="0" sz="1800" spc="0">
                <a:latin typeface="Arial Narrow"/>
                <a:cs typeface="Arial Narrow"/>
              </a:rPr>
              <a:t>or research</a:t>
            </a:r>
            <a:r>
              <a:rPr dirty="0" smtClean="0" sz="1800" spc="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abili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y</a:t>
            </a:r>
            <a:endParaRPr sz="1800">
              <a:latin typeface="Arial Narrow"/>
              <a:cs typeface="Arial Narrow"/>
            </a:endParaRPr>
          </a:p>
          <a:p>
            <a:pPr marL="298450" marR="12700" indent="-285750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dirty="0" smtClean="0" sz="1800">
                <a:latin typeface="Arial Narrow"/>
                <a:cs typeface="Arial Narrow"/>
              </a:rPr>
              <a:t>Research</a:t>
            </a:r>
            <a:r>
              <a:rPr dirty="0" smtClean="0" sz="1800" spc="5">
                <a:latin typeface="Arial Narrow"/>
                <a:cs typeface="Arial Narrow"/>
              </a:rPr>
              <a:t> </a:t>
            </a:r>
            <a:r>
              <a:rPr dirty="0" smtClean="0" sz="1800" spc="-5">
                <a:latin typeface="Arial Narrow"/>
                <a:cs typeface="Arial Narrow"/>
              </a:rPr>
              <a:t>I</a:t>
            </a:r>
            <a:r>
              <a:rPr dirty="0" smtClean="0" sz="1800" spc="0">
                <a:latin typeface="Arial Narrow"/>
                <a:cs typeface="Arial Narrow"/>
              </a:rPr>
              <a:t>mpact</a:t>
            </a:r>
            <a:r>
              <a:rPr dirty="0" smtClean="0" sz="1800" spc="5">
                <a:latin typeface="Arial Narrow"/>
                <a:cs typeface="Arial Narrow"/>
              </a:rPr>
              <a:t> </a:t>
            </a:r>
            <a:r>
              <a:rPr dirty="0" smtClean="0" sz="1800" spc="-5">
                <a:latin typeface="Arial Narrow"/>
                <a:cs typeface="Arial Narrow"/>
              </a:rPr>
              <a:t>f</a:t>
            </a:r>
            <a:r>
              <a:rPr dirty="0" smtClean="0" sz="1800" spc="0">
                <a:latin typeface="Arial Narrow"/>
                <a:cs typeface="Arial Narrow"/>
              </a:rPr>
              <a:t>or</a:t>
            </a:r>
            <a:r>
              <a:rPr dirty="0" smtClean="0" sz="1800" spc="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academic</a:t>
            </a:r>
            <a:r>
              <a:rPr dirty="0" smtClean="0" sz="1800" spc="-10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and</a:t>
            </a:r>
            <a:r>
              <a:rPr dirty="0" smtClean="0" sz="1800" spc="0">
                <a:latin typeface="Arial Narrow"/>
                <a:cs typeface="Arial Narrow"/>
              </a:rPr>
              <a:t> prac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i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ioner</a:t>
            </a:r>
            <a:r>
              <a:rPr dirty="0" smtClean="0" sz="1800" spc="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aligned</a:t>
            </a:r>
            <a:r>
              <a:rPr dirty="0" smtClean="0" sz="1800" spc="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wi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h </a:t>
            </a:r>
            <a:r>
              <a:rPr dirty="0" smtClean="0" sz="1800" spc="-5">
                <a:latin typeface="Arial Narrow"/>
                <a:cs typeface="Arial Narrow"/>
              </a:rPr>
              <a:t>E</a:t>
            </a:r>
            <a:r>
              <a:rPr dirty="0" smtClean="0" sz="1800" spc="0">
                <a:latin typeface="Arial Narrow"/>
                <a:cs typeface="Arial Narrow"/>
              </a:rPr>
              <a:t>R</a:t>
            </a:r>
            <a:r>
              <a:rPr dirty="0" smtClean="0" sz="1800" spc="-110">
                <a:latin typeface="Arial Narrow"/>
                <a:cs typeface="Arial Narrow"/>
              </a:rPr>
              <a:t>A</a:t>
            </a:r>
            <a:r>
              <a:rPr dirty="0" smtClean="0" sz="1800" spc="-25">
                <a:latin typeface="Arial Narrow"/>
                <a:cs typeface="Arial Narrow"/>
              </a:rPr>
              <a:t>’</a:t>
            </a:r>
            <a:r>
              <a:rPr dirty="0" smtClean="0" sz="1800" spc="0">
                <a:latin typeface="Arial Narrow"/>
                <a:cs typeface="Arial Narrow"/>
              </a:rPr>
              <a:t>s</a:t>
            </a:r>
            <a:r>
              <a:rPr dirty="0" smtClean="0" sz="1800" spc="-5">
                <a:latin typeface="Arial Narrow"/>
                <a:cs typeface="Arial Narrow"/>
              </a:rPr>
              <a:t> </a:t>
            </a:r>
            <a:r>
              <a:rPr dirty="0" smtClean="0" sz="1800" spc="-5">
                <a:latin typeface="Arial Narrow"/>
                <a:cs typeface="Arial Narrow"/>
              </a:rPr>
              <a:t>f</a:t>
            </a:r>
            <a:r>
              <a:rPr dirty="0" smtClean="0" sz="1800" spc="0">
                <a:latin typeface="Arial Narrow"/>
                <a:cs typeface="Arial Narrow"/>
              </a:rPr>
              <a:t>ocus</a:t>
            </a:r>
            <a:r>
              <a:rPr dirty="0" smtClean="0" sz="1800" spc="1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on</a:t>
            </a:r>
            <a:r>
              <a:rPr dirty="0" smtClean="0" sz="1800" spc="0">
                <a:latin typeface="Arial Narrow"/>
                <a:cs typeface="Arial Narrow"/>
              </a:rPr>
              <a:t> communi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y</a:t>
            </a:r>
            <a:r>
              <a:rPr dirty="0" smtClean="0" sz="1800" spc="-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engagement</a:t>
            </a:r>
            <a:r>
              <a:rPr dirty="0" smtClean="0" sz="1800" spc="2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and</a:t>
            </a:r>
            <a:r>
              <a:rPr dirty="0" smtClean="0" sz="1800" spc="10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real</a:t>
            </a:r>
            <a:r>
              <a:rPr dirty="0" smtClean="0" sz="1800" spc="-10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word</a:t>
            </a:r>
            <a:r>
              <a:rPr dirty="0" smtClean="0" sz="1800" spc="0">
                <a:latin typeface="Arial Narrow"/>
                <a:cs typeface="Arial Narrow"/>
              </a:rPr>
              <a:t> impac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.</a:t>
            </a:r>
            <a:r>
              <a:rPr dirty="0" smtClean="0" sz="1800" spc="5">
                <a:latin typeface="Arial Narrow"/>
                <a:cs typeface="Arial Narrow"/>
              </a:rPr>
              <a:t> </a:t>
            </a:r>
            <a:r>
              <a:rPr dirty="0" smtClean="0" sz="1800" spc="-5">
                <a:latin typeface="Arial Narrow"/>
                <a:cs typeface="Arial Narrow"/>
              </a:rPr>
              <a:t>F</a:t>
            </a:r>
            <a:r>
              <a:rPr dirty="0" smtClean="0" sz="1800" spc="0">
                <a:latin typeface="Arial Narrow"/>
                <a:cs typeface="Arial Narrow"/>
              </a:rPr>
              <a:t>or</a:t>
            </a:r>
            <a:r>
              <a:rPr dirty="0" smtClean="0" sz="1800" spc="-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L</a:t>
            </a:r>
            <a:r>
              <a:rPr dirty="0" smtClean="0" sz="1800" spc="-5">
                <a:latin typeface="Arial Narrow"/>
                <a:cs typeface="Arial Narrow"/>
              </a:rPr>
              <a:t>I</a:t>
            </a:r>
            <a:r>
              <a:rPr dirty="0" smtClean="0" sz="1800" spc="0">
                <a:latin typeface="Arial Narrow"/>
                <a:cs typeface="Arial Narrow"/>
              </a:rPr>
              <a:t>S</a:t>
            </a:r>
            <a:r>
              <a:rPr dirty="0" smtClean="0" sz="1800" spc="10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academics, libraries</a:t>
            </a:r>
            <a:r>
              <a:rPr dirty="0" smtClean="0" sz="1800" spc="-20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are</a:t>
            </a:r>
            <a:r>
              <a:rPr dirty="0" smtClean="0" sz="1800" spc="0">
                <a:latin typeface="Arial Narrow"/>
                <a:cs typeface="Arial Narrow"/>
              </a:rPr>
              <a:t> 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he</a:t>
            </a:r>
            <a:r>
              <a:rPr dirty="0" smtClean="0" sz="1800" spc="1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‘real</a:t>
            </a:r>
            <a:r>
              <a:rPr dirty="0" smtClean="0" sz="1800" spc="-10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world’</a:t>
            </a:r>
            <a:r>
              <a:rPr dirty="0" smtClean="0" sz="1800" spc="-70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indus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r</a:t>
            </a:r>
            <a:r>
              <a:rPr dirty="0" smtClean="0" sz="1800" spc="-110">
                <a:latin typeface="Arial Narrow"/>
                <a:cs typeface="Arial Narrow"/>
              </a:rPr>
              <a:t>y</a:t>
            </a:r>
            <a:r>
              <a:rPr dirty="0" smtClean="0" sz="1800" spc="0">
                <a:latin typeface="Arial Narrow"/>
                <a:cs typeface="Arial Narrow"/>
              </a:rPr>
              <a:t>.</a:t>
            </a:r>
            <a:endParaRPr sz="1800">
              <a:latin typeface="Arial Narrow"/>
              <a:cs typeface="Arial Narrow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dirty="0" smtClean="0" sz="1800" spc="-5">
                <a:latin typeface="Arial Narrow"/>
                <a:cs typeface="Arial Narrow"/>
              </a:rPr>
              <a:t>B</a:t>
            </a:r>
            <a:r>
              <a:rPr dirty="0" smtClean="0" sz="1800" spc="0">
                <a:latin typeface="Arial Narrow"/>
                <a:cs typeface="Arial Narrow"/>
              </a:rPr>
              <a:t>reaking</a:t>
            </a:r>
            <a:r>
              <a:rPr dirty="0" smtClean="0" sz="1800" spc="10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down</a:t>
            </a:r>
            <a:r>
              <a:rPr dirty="0" smtClean="0" sz="1800" spc="5">
                <a:latin typeface="Arial Narrow"/>
                <a:cs typeface="Arial Narrow"/>
              </a:rPr>
              <a:t> </a:t>
            </a:r>
            <a:r>
              <a:rPr dirty="0" smtClean="0" sz="1800" spc="-5">
                <a:latin typeface="Arial Narrow"/>
                <a:cs typeface="Arial Narrow"/>
              </a:rPr>
              <a:t>s</a:t>
            </a:r>
            <a:r>
              <a:rPr dirty="0" smtClean="0" sz="1800" spc="0">
                <a:latin typeface="Arial Narrow"/>
                <a:cs typeface="Arial Narrow"/>
              </a:rPr>
              <a:t>ilos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36464" y="1775082"/>
            <a:ext cx="2350770" cy="43008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4445">
              <a:lnSpc>
                <a:spcPct val="100000"/>
              </a:lnSpc>
            </a:pPr>
            <a:r>
              <a:rPr dirty="0" smtClean="0" sz="3600">
                <a:latin typeface="Arial Narrow"/>
                <a:cs typeface="Arial Narrow"/>
              </a:rPr>
              <a:t>Librari</a:t>
            </a:r>
            <a:r>
              <a:rPr dirty="0" smtClean="0" sz="3600" spc="-5">
                <a:latin typeface="Arial Narrow"/>
                <a:cs typeface="Arial Narrow"/>
              </a:rPr>
              <a:t>a</a:t>
            </a:r>
            <a:r>
              <a:rPr dirty="0" smtClean="0" sz="3600" spc="-10">
                <a:latin typeface="Arial Narrow"/>
                <a:cs typeface="Arial Narrow"/>
              </a:rPr>
              <a:t>n</a:t>
            </a:r>
            <a:r>
              <a:rPr dirty="0" smtClean="0" sz="3600" spc="0">
                <a:latin typeface="Arial Narrow"/>
                <a:cs typeface="Arial Narrow"/>
              </a:rPr>
              <a:t>s</a:t>
            </a:r>
            <a:endParaRPr sz="3600">
              <a:latin typeface="Arial Narrow"/>
              <a:cs typeface="Arial Narrow"/>
            </a:endParaRPr>
          </a:p>
          <a:p>
            <a:pPr>
              <a:lnSpc>
                <a:spcPts val="1300"/>
              </a:lnSpc>
              <a:spcBef>
                <a:spcPts val="79"/>
              </a:spcBef>
            </a:pPr>
            <a:endParaRPr sz="1300"/>
          </a:p>
          <a:p>
            <a:pPr marL="298450" marR="12700" indent="-285750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dirty="0" smtClean="0" sz="1800" spc="-5">
                <a:latin typeface="Arial Narrow"/>
                <a:cs typeface="Arial Narrow"/>
              </a:rPr>
              <a:t>G</a:t>
            </a:r>
            <a:r>
              <a:rPr dirty="0" smtClean="0" sz="1800" spc="0">
                <a:latin typeface="Arial Narrow"/>
                <a:cs typeface="Arial Narrow"/>
              </a:rPr>
              <a:t>et</a:t>
            </a:r>
            <a:r>
              <a:rPr dirty="0" smtClean="0" sz="1800" spc="10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name</a:t>
            </a:r>
            <a:r>
              <a:rPr dirty="0" smtClean="0" sz="1800" spc="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out</a:t>
            </a:r>
            <a:r>
              <a:rPr dirty="0" smtClean="0" sz="1800" spc="10">
                <a:latin typeface="Arial Narrow"/>
                <a:cs typeface="Arial Narrow"/>
              </a:rPr>
              <a:t> 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here</a:t>
            </a:r>
            <a:r>
              <a:rPr dirty="0" smtClean="0" sz="1800" spc="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–</a:t>
            </a:r>
            <a:r>
              <a:rPr dirty="0" smtClean="0" sz="1800" spc="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be</a:t>
            </a:r>
            <a:r>
              <a:rPr dirty="0" smtClean="0" sz="1800" spc="0">
                <a:latin typeface="Arial Narrow"/>
                <a:cs typeface="Arial Narrow"/>
              </a:rPr>
              <a:t> known</a:t>
            </a:r>
            <a:r>
              <a:rPr dirty="0" smtClean="0" sz="1800" spc="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as an</a:t>
            </a:r>
            <a:r>
              <a:rPr dirty="0" smtClean="0" sz="1800" spc="10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indus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ry</a:t>
            </a:r>
            <a:r>
              <a:rPr dirty="0" smtClean="0" sz="1800" spc="0">
                <a:latin typeface="Arial Narrow"/>
                <a:cs typeface="Arial Narrow"/>
              </a:rPr>
              <a:t> leader</a:t>
            </a:r>
            <a:endParaRPr sz="1800">
              <a:latin typeface="Arial Narrow"/>
              <a:cs typeface="Arial Narrow"/>
            </a:endParaRPr>
          </a:p>
          <a:p>
            <a:pPr marL="298450" marR="288925" indent="-285750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dirty="0" smtClean="0" sz="1800">
                <a:latin typeface="Arial Narrow"/>
                <a:cs typeface="Arial Narrow"/>
              </a:rPr>
              <a:t>Unders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and</a:t>
            </a:r>
            <a:r>
              <a:rPr dirty="0" smtClean="0" sz="1800" spc="10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research</a:t>
            </a:r>
            <a:r>
              <a:rPr dirty="0" smtClean="0" sz="1800" spc="0">
                <a:latin typeface="Arial Narrow"/>
                <a:cs typeface="Arial Narrow"/>
              </a:rPr>
              <a:t> prac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ice e</a:t>
            </a:r>
            <a:r>
              <a:rPr dirty="0" smtClean="0" sz="1800" spc="-5">
                <a:latin typeface="Arial Narrow"/>
                <a:cs typeface="Arial Narrow"/>
              </a:rPr>
              <a:t>.</a:t>
            </a:r>
            <a:r>
              <a:rPr dirty="0" smtClean="0" sz="1800" spc="0">
                <a:latin typeface="Arial Narrow"/>
                <a:cs typeface="Arial Narrow"/>
              </a:rPr>
              <a:t>g.</a:t>
            </a:r>
            <a:r>
              <a:rPr dirty="0" smtClean="0" sz="1800" spc="0">
                <a:latin typeface="Arial Narrow"/>
                <a:cs typeface="Arial Narrow"/>
              </a:rPr>
              <a:t> me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hodolog</a:t>
            </a:r>
            <a:r>
              <a:rPr dirty="0" smtClean="0" sz="1800" spc="-110">
                <a:latin typeface="Arial Narrow"/>
                <a:cs typeface="Arial Narrow"/>
              </a:rPr>
              <a:t>y</a:t>
            </a:r>
            <a:r>
              <a:rPr dirty="0" smtClean="0" sz="1800" spc="0">
                <a:latin typeface="Arial Narrow"/>
                <a:cs typeface="Arial Narrow"/>
              </a:rPr>
              <a:t>,</a:t>
            </a:r>
            <a:r>
              <a:rPr dirty="0" smtClean="0" sz="1800" spc="1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peer</a:t>
            </a:r>
            <a:r>
              <a:rPr dirty="0" smtClean="0" sz="1800" spc="0">
                <a:latin typeface="Arial Narrow"/>
                <a:cs typeface="Arial Narrow"/>
              </a:rPr>
              <a:t> revie</a:t>
            </a:r>
            <a:r>
              <a:rPr dirty="0" smtClean="0" sz="1800" spc="-85">
                <a:latin typeface="Arial Narrow"/>
                <a:cs typeface="Arial Narrow"/>
              </a:rPr>
              <a:t>w</a:t>
            </a:r>
            <a:r>
              <a:rPr dirty="0" smtClean="0" sz="1800" spc="0">
                <a:latin typeface="Arial Narrow"/>
                <a:cs typeface="Arial Narrow"/>
              </a:rPr>
              <a:t>,</a:t>
            </a:r>
            <a:r>
              <a:rPr dirty="0" smtClean="0" sz="1800" spc="-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current</a:t>
            </a:r>
            <a:r>
              <a:rPr dirty="0" smtClean="0" sz="1800" spc="5">
                <a:latin typeface="Arial Narrow"/>
                <a:cs typeface="Arial Narrow"/>
              </a:rPr>
              <a:t> 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opics</a:t>
            </a:r>
            <a:endParaRPr sz="1800">
              <a:latin typeface="Arial Narrow"/>
              <a:cs typeface="Arial Narrow"/>
            </a:endParaRPr>
          </a:p>
          <a:p>
            <a:pPr marL="298450" marR="24130" indent="-285750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dirty="0" smtClean="0" sz="1800" spc="-5">
                <a:latin typeface="Arial Narrow"/>
                <a:cs typeface="Arial Narrow"/>
              </a:rPr>
              <a:t>S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reng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hen</a:t>
            </a:r>
            <a:r>
              <a:rPr dirty="0" smtClean="0" sz="1800" spc="2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rela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ionships</a:t>
            </a:r>
            <a:r>
              <a:rPr dirty="0" smtClean="0" sz="1800" spc="0">
                <a:latin typeface="Arial Narrow"/>
                <a:cs typeface="Arial Narrow"/>
              </a:rPr>
              <a:t> wi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h </a:t>
            </a:r>
            <a:r>
              <a:rPr dirty="0" smtClean="0" sz="1800" spc="-5">
                <a:latin typeface="Arial Narrow"/>
                <a:cs typeface="Arial Narrow"/>
              </a:rPr>
              <a:t>F</a:t>
            </a:r>
            <a:r>
              <a:rPr dirty="0" smtClean="0" sz="1800" spc="0">
                <a:latin typeface="Arial Narrow"/>
                <a:cs typeface="Arial Narrow"/>
              </a:rPr>
              <a:t>acul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y</a:t>
            </a:r>
            <a:r>
              <a:rPr dirty="0" smtClean="0" sz="1800" spc="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and</a:t>
            </a:r>
            <a:r>
              <a:rPr dirty="0" smtClean="0" sz="1800" spc="0">
                <a:latin typeface="Arial Narrow"/>
                <a:cs typeface="Arial Narrow"/>
              </a:rPr>
              <a:t> individual researchers</a:t>
            </a:r>
            <a:endParaRPr sz="1800">
              <a:latin typeface="Arial Narrow"/>
              <a:cs typeface="Arial Narrow"/>
            </a:endParaRPr>
          </a:p>
          <a:p>
            <a:pPr marL="298450" marR="139065" indent="-285750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dirty="0" smtClean="0" sz="1800" spc="-5">
                <a:latin typeface="Arial Narrow"/>
                <a:cs typeface="Arial Narrow"/>
              </a:rPr>
              <a:t>S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reng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hen</a:t>
            </a:r>
            <a:r>
              <a:rPr dirty="0" smtClean="0" sz="1800" spc="2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Library</a:t>
            </a:r>
            <a:r>
              <a:rPr dirty="0" smtClean="0" sz="1800" spc="-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and</a:t>
            </a:r>
            <a:r>
              <a:rPr dirty="0" smtClean="0" sz="1800" spc="0">
                <a:latin typeface="Arial Narrow"/>
                <a:cs typeface="Arial Narrow"/>
              </a:rPr>
              <a:t> Universi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y</a:t>
            </a:r>
            <a:r>
              <a:rPr dirty="0" smtClean="0" sz="1800" spc="-25">
                <a:latin typeface="Arial Narrow"/>
                <a:cs typeface="Arial Narrow"/>
              </a:rPr>
              <a:t>’</a:t>
            </a:r>
            <a:r>
              <a:rPr dirty="0" smtClean="0" sz="1800" spc="0">
                <a:latin typeface="Arial Narrow"/>
                <a:cs typeface="Arial Narrow"/>
              </a:rPr>
              <a:t>s</a:t>
            </a:r>
            <a:r>
              <a:rPr dirty="0" smtClean="0" sz="1800" spc="-1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repu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a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ion</a:t>
            </a:r>
            <a:endParaRPr sz="1800">
              <a:latin typeface="Arial Narrow"/>
              <a:cs typeface="Arial Narrow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dirty="0" smtClean="0" sz="1800" spc="-5">
                <a:latin typeface="Arial Narrow"/>
                <a:cs typeface="Arial Narrow"/>
              </a:rPr>
              <a:t>P</a:t>
            </a:r>
            <a:r>
              <a:rPr dirty="0" smtClean="0" sz="1800" spc="0">
                <a:latin typeface="Arial Narrow"/>
                <a:cs typeface="Arial Narrow"/>
              </a:rPr>
              <a:t>art</a:t>
            </a:r>
            <a:r>
              <a:rPr dirty="0" smtClean="0" sz="1800" spc="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of</a:t>
            </a:r>
            <a:r>
              <a:rPr dirty="0" smtClean="0" sz="1800" spc="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li</a:t>
            </a:r>
            <a:r>
              <a:rPr dirty="0" smtClean="0" sz="1800" spc="-5">
                <a:latin typeface="Arial Narrow"/>
                <a:cs typeface="Arial Narrow"/>
              </a:rPr>
              <a:t>f</a:t>
            </a:r>
            <a:r>
              <a:rPr dirty="0" smtClean="0" sz="1800" spc="0">
                <a:latin typeface="Arial Narrow"/>
                <a:cs typeface="Arial Narrow"/>
              </a:rPr>
              <a:t>e</a:t>
            </a:r>
            <a:r>
              <a:rPr dirty="0" smtClean="0" sz="1800" spc="-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long</a:t>
            </a:r>
            <a:r>
              <a:rPr dirty="0" smtClean="0" sz="1800" spc="10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learning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2504" y="1855666"/>
            <a:ext cx="2766060" cy="3204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1790">
              <a:lnSpc>
                <a:spcPct val="100000"/>
              </a:lnSpc>
            </a:pPr>
            <a:r>
              <a:rPr dirty="0" smtClean="0" sz="3600">
                <a:latin typeface="Arial Narrow"/>
                <a:cs typeface="Arial Narrow"/>
              </a:rPr>
              <a:t>Academics</a:t>
            </a:r>
            <a:endParaRPr sz="3600">
              <a:latin typeface="Arial Narrow"/>
              <a:cs typeface="Arial Narrow"/>
            </a:endParaRPr>
          </a:p>
          <a:p>
            <a:pPr>
              <a:lnSpc>
                <a:spcPts val="1300"/>
              </a:lnSpc>
              <a:spcBef>
                <a:spcPts val="96"/>
              </a:spcBef>
            </a:pPr>
            <a:endParaRPr sz="1300"/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dirty="0" smtClean="0" sz="1800">
                <a:latin typeface="Arial Narrow"/>
                <a:cs typeface="Arial Narrow"/>
              </a:rPr>
              <a:t>Research impact</a:t>
            </a:r>
            <a:endParaRPr sz="1800">
              <a:latin typeface="Arial Narrow"/>
              <a:cs typeface="Arial Narrow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dirty="0" smtClean="0" sz="1800" spc="-5">
                <a:latin typeface="Arial Narrow"/>
                <a:cs typeface="Arial Narrow"/>
              </a:rPr>
              <a:t>I</a:t>
            </a:r>
            <a:r>
              <a:rPr dirty="0" smtClean="0" sz="1800" spc="0">
                <a:latin typeface="Arial Narrow"/>
                <a:cs typeface="Arial Narrow"/>
              </a:rPr>
              <a:t>n</a:t>
            </a:r>
            <a:r>
              <a:rPr dirty="0" smtClean="0" sz="1800" spc="-5">
                <a:latin typeface="Arial Narrow"/>
                <a:cs typeface="Arial Narrow"/>
              </a:rPr>
              <a:t>f</a:t>
            </a:r>
            <a:r>
              <a:rPr dirty="0" smtClean="0" sz="1800" spc="0">
                <a:latin typeface="Arial Narrow"/>
                <a:cs typeface="Arial Narrow"/>
              </a:rPr>
              <a:t>luencing</a:t>
            </a:r>
            <a:r>
              <a:rPr dirty="0" smtClean="0" sz="1800" spc="20">
                <a:latin typeface="Arial Narrow"/>
                <a:cs typeface="Arial Narrow"/>
              </a:rPr>
              <a:t> 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he</a:t>
            </a:r>
            <a:r>
              <a:rPr dirty="0" smtClean="0" sz="1800" spc="10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sec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or</a:t>
            </a:r>
            <a:endParaRPr sz="1800">
              <a:latin typeface="Arial Narrow"/>
              <a:cs typeface="Arial Narrow"/>
            </a:endParaRPr>
          </a:p>
          <a:p>
            <a:pPr marL="298450" marR="12700" indent="-285750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dirty="0" smtClean="0" sz="1800" spc="-5">
                <a:latin typeface="Arial Narrow"/>
                <a:cs typeface="Arial Narrow"/>
              </a:rPr>
              <a:t>I</a:t>
            </a:r>
            <a:r>
              <a:rPr dirty="0" smtClean="0" sz="1800" spc="0">
                <a:latin typeface="Arial Narrow"/>
                <a:cs typeface="Arial Narrow"/>
              </a:rPr>
              <a:t>n</a:t>
            </a:r>
            <a:r>
              <a:rPr dirty="0" smtClean="0" sz="1800" spc="-5">
                <a:latin typeface="Arial Narrow"/>
                <a:cs typeface="Arial Narrow"/>
              </a:rPr>
              <a:t>f</a:t>
            </a:r>
            <a:r>
              <a:rPr dirty="0" smtClean="0" sz="1800" spc="0">
                <a:latin typeface="Arial Narrow"/>
                <a:cs typeface="Arial Narrow"/>
              </a:rPr>
              <a:t>orm</a:t>
            </a:r>
            <a:r>
              <a:rPr dirty="0" smtClean="0" sz="1800" spc="10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how</a:t>
            </a:r>
            <a:r>
              <a:rPr dirty="0" smtClean="0" sz="1800" spc="5">
                <a:latin typeface="Arial Narrow"/>
                <a:cs typeface="Arial Narrow"/>
              </a:rPr>
              <a:t> 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o</a:t>
            </a:r>
            <a:r>
              <a:rPr dirty="0" smtClean="0" sz="1800" spc="10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design</a:t>
            </a:r>
            <a:r>
              <a:rPr dirty="0" smtClean="0" sz="1800" spc="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courses</a:t>
            </a:r>
            <a:r>
              <a:rPr dirty="0" smtClean="0" sz="1800" spc="0">
                <a:latin typeface="Arial Narrow"/>
                <a:cs typeface="Arial Narrow"/>
              </a:rPr>
              <a:t> 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o</a:t>
            </a:r>
            <a:r>
              <a:rPr dirty="0" smtClean="0" sz="1800" spc="10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be</a:t>
            </a:r>
            <a:r>
              <a:rPr dirty="0" smtClean="0" sz="1800" spc="10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relevant</a:t>
            </a:r>
            <a:r>
              <a:rPr dirty="0" smtClean="0" sz="1800" spc="5">
                <a:latin typeface="Arial Narrow"/>
                <a:cs typeface="Arial Narrow"/>
              </a:rPr>
              <a:t> </a:t>
            </a:r>
            <a:r>
              <a:rPr dirty="0" smtClean="0" sz="1800" spc="-5">
                <a:latin typeface="Arial Narrow"/>
                <a:cs typeface="Arial Narrow"/>
              </a:rPr>
              <a:t>f</a:t>
            </a:r>
            <a:r>
              <a:rPr dirty="0" smtClean="0" sz="1800" spc="0">
                <a:latin typeface="Arial Narrow"/>
                <a:cs typeface="Arial Narrow"/>
              </a:rPr>
              <a:t>or 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he</a:t>
            </a:r>
            <a:r>
              <a:rPr dirty="0" smtClean="0" sz="1800" spc="10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needs</a:t>
            </a:r>
            <a:r>
              <a:rPr dirty="0" smtClean="0" sz="1800" spc="0">
                <a:latin typeface="Arial Narrow"/>
                <a:cs typeface="Arial Narrow"/>
              </a:rPr>
              <a:t> of</a:t>
            </a:r>
            <a:r>
              <a:rPr dirty="0" smtClean="0" sz="1800" spc="5">
                <a:latin typeface="Arial Narrow"/>
                <a:cs typeface="Arial Narrow"/>
              </a:rPr>
              <a:t> 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he</a:t>
            </a:r>
            <a:r>
              <a:rPr dirty="0" smtClean="0" sz="1800" spc="1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pro</a:t>
            </a:r>
            <a:r>
              <a:rPr dirty="0" smtClean="0" sz="1800" spc="-5">
                <a:latin typeface="Arial Narrow"/>
                <a:cs typeface="Arial Narrow"/>
              </a:rPr>
              <a:t>f</a:t>
            </a:r>
            <a:r>
              <a:rPr dirty="0" smtClean="0" sz="1800" spc="0">
                <a:latin typeface="Arial Narrow"/>
                <a:cs typeface="Arial Narrow"/>
              </a:rPr>
              <a:t>ession</a:t>
            </a:r>
            <a:r>
              <a:rPr dirty="0" smtClean="0" sz="1800" spc="10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(eg.</a:t>
            </a:r>
            <a:r>
              <a:rPr dirty="0" smtClean="0" sz="1800" spc="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digi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al</a:t>
            </a:r>
            <a:r>
              <a:rPr dirty="0" smtClean="0" sz="1800" spc="0">
                <a:latin typeface="Arial Narrow"/>
                <a:cs typeface="Arial Narrow"/>
              </a:rPr>
              <a:t> li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era</a:t>
            </a:r>
            <a:r>
              <a:rPr dirty="0" smtClean="0" sz="1800" spc="-5">
                <a:latin typeface="Arial Narrow"/>
                <a:cs typeface="Arial Narrow"/>
              </a:rPr>
              <a:t>c</a:t>
            </a:r>
            <a:r>
              <a:rPr dirty="0" smtClean="0" sz="1800" spc="0">
                <a:latin typeface="Arial Narrow"/>
                <a:cs typeface="Arial Narrow"/>
              </a:rPr>
              <a:t>y</a:t>
            </a:r>
            <a:r>
              <a:rPr dirty="0" smtClean="0" sz="1800" spc="-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required by young</a:t>
            </a:r>
            <a:r>
              <a:rPr dirty="0" smtClean="0" sz="1800" spc="0">
                <a:latin typeface="Arial Narrow"/>
                <a:cs typeface="Arial Narrow"/>
              </a:rPr>
              <a:t> </a:t>
            </a:r>
            <a:r>
              <a:rPr dirty="0" smtClean="0" sz="1800" spc="-5">
                <a:latin typeface="Arial Narrow"/>
                <a:cs typeface="Arial Narrow"/>
              </a:rPr>
              <a:t>G</a:t>
            </a:r>
            <a:r>
              <a:rPr dirty="0" smtClean="0" sz="1800" spc="0">
                <a:latin typeface="Arial Narrow"/>
                <a:cs typeface="Arial Narrow"/>
              </a:rPr>
              <a:t>LAMR</a:t>
            </a:r>
            <a:r>
              <a:rPr dirty="0" smtClean="0" sz="1800" spc="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pro</a:t>
            </a:r>
            <a:r>
              <a:rPr dirty="0" smtClean="0" sz="1800" spc="-5">
                <a:latin typeface="Arial Narrow"/>
                <a:cs typeface="Arial Narrow"/>
              </a:rPr>
              <a:t>f</a:t>
            </a:r>
            <a:r>
              <a:rPr dirty="0" smtClean="0" sz="1800" spc="0">
                <a:latin typeface="Arial Narrow"/>
                <a:cs typeface="Arial Narrow"/>
              </a:rPr>
              <a:t>)</a:t>
            </a:r>
            <a:endParaRPr sz="1800">
              <a:latin typeface="Arial Narrow"/>
              <a:cs typeface="Arial Narrow"/>
            </a:endParaRPr>
          </a:p>
          <a:p>
            <a:pPr marL="298450" marR="181610" indent="-285750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dirty="0" smtClean="0" sz="1800" spc="-5">
                <a:latin typeface="Arial Narrow"/>
                <a:cs typeface="Arial Narrow"/>
              </a:rPr>
              <a:t>F</a:t>
            </a:r>
            <a:r>
              <a:rPr dirty="0" smtClean="0" sz="1800" spc="0">
                <a:latin typeface="Arial Narrow"/>
                <a:cs typeface="Arial Narrow"/>
              </a:rPr>
              <a:t>os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ering</a:t>
            </a:r>
            <a:r>
              <a:rPr dirty="0" smtClean="0" sz="1800" spc="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indus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ry links</a:t>
            </a:r>
            <a:r>
              <a:rPr dirty="0" smtClean="0" sz="1800" spc="-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and</a:t>
            </a:r>
            <a:r>
              <a:rPr dirty="0" smtClean="0" sz="1800" spc="0">
                <a:latin typeface="Arial Narrow"/>
                <a:cs typeface="Arial Narrow"/>
              </a:rPr>
              <a:t> unders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anding</a:t>
            </a:r>
            <a:endParaRPr sz="18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124" y="1461712"/>
            <a:ext cx="10973435" cy="41306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>
                <a:latin typeface="Arial Narrow"/>
                <a:cs typeface="Arial Narrow"/>
              </a:rPr>
              <a:t>Lib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a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y</a:t>
            </a:r>
            <a:r>
              <a:rPr dirty="0" smtClean="0" sz="2800" spc="-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and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in</a:t>
            </a:r>
            <a:r>
              <a:rPr dirty="0" smtClean="0" sz="2800" spc="-5">
                <a:latin typeface="Arial Narrow"/>
                <a:cs typeface="Arial Narrow"/>
              </a:rPr>
              <a:t>f</a:t>
            </a:r>
            <a:r>
              <a:rPr dirty="0" smtClean="0" sz="2800" spc="0">
                <a:latin typeface="Arial Narrow"/>
                <a:cs typeface="Arial Narrow"/>
              </a:rPr>
              <a:t>o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ma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ion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specialis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s</a:t>
            </a:r>
            <a:r>
              <a:rPr dirty="0" smtClean="0" sz="2800" spc="-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must</a:t>
            </a:r>
            <a:r>
              <a:rPr dirty="0" smtClean="0" sz="2800" spc="-1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be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able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o: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ts val="1000"/>
              </a:lnSpc>
              <a:spcBef>
                <a:spcPts val="2"/>
              </a:spcBef>
            </a:pPr>
            <a:endParaRPr sz="1000"/>
          </a:p>
          <a:p>
            <a:pPr marL="241300" marR="189230" indent="-228600">
              <a:lnSpc>
                <a:spcPct val="8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mtClean="0" sz="2800" spc="0">
                <a:latin typeface="Arial Narrow"/>
                <a:cs typeface="Arial Narrow"/>
              </a:rPr>
              <a:t>expand</a:t>
            </a:r>
            <a:r>
              <a:rPr dirty="0" smtClean="0" sz="2800" spc="-2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kno</a:t>
            </a:r>
            <a:r>
              <a:rPr dirty="0" smtClean="0" sz="2800" spc="-5">
                <a:latin typeface="Arial Narrow"/>
                <a:cs typeface="Arial Narrow"/>
              </a:rPr>
              <a:t>w</a:t>
            </a:r>
            <a:r>
              <a:rPr dirty="0" smtClean="0" sz="2800" spc="0">
                <a:latin typeface="Arial Narrow"/>
                <a:cs typeface="Arial Narrow"/>
              </a:rPr>
              <a:t>ledge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acco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ding</a:t>
            </a:r>
            <a:r>
              <a:rPr dirty="0" smtClean="0" sz="2800" spc="-25">
                <a:latin typeface="Arial Narrow"/>
                <a:cs typeface="Arial Narrow"/>
              </a:rPr>
              <a:t> 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o</a:t>
            </a:r>
            <a:r>
              <a:rPr dirty="0" smtClean="0" sz="2800" spc="-5">
                <a:latin typeface="Arial Narrow"/>
                <a:cs typeface="Arial Narrow"/>
              </a:rPr>
              <a:t> 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he</a:t>
            </a:r>
            <a:r>
              <a:rPr dirty="0" smtClean="0" sz="2800" spc="-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s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a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e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of 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resea</a:t>
            </a:r>
            <a:r>
              <a:rPr dirty="0" smtClean="0" sz="2800" spc="-10" b="1">
                <a:solidFill>
                  <a:srgbClr val="EC403F"/>
                </a:solidFill>
                <a:latin typeface="Arial Narrow"/>
                <a:cs typeface="Arial Narrow"/>
              </a:rPr>
              <a:t>r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ch</a:t>
            </a:r>
            <a:r>
              <a:rPr dirty="0" smtClean="0" sz="2800" spc="-25" b="1">
                <a:solidFill>
                  <a:srgbClr val="EC403F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and</a:t>
            </a:r>
            <a:r>
              <a:rPr dirty="0" smtClean="0" sz="2800" spc="-10" b="1">
                <a:solidFill>
                  <a:srgbClr val="EC403F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prac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t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i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ce</a:t>
            </a:r>
            <a:r>
              <a:rPr dirty="0" smtClean="0" sz="2800" spc="-10" b="1">
                <a:solidFill>
                  <a:srgbClr val="EC403F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in</a:t>
            </a:r>
            <a:r>
              <a:rPr dirty="0" smtClean="0" sz="2800" spc="-1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in</a:t>
            </a:r>
            <a:r>
              <a:rPr dirty="0" smtClean="0" sz="2800" spc="-5">
                <a:latin typeface="Arial Narrow"/>
                <a:cs typeface="Arial Narrow"/>
              </a:rPr>
              <a:t>f</a:t>
            </a:r>
            <a:r>
              <a:rPr dirty="0" smtClean="0" sz="2800" spc="0">
                <a:latin typeface="Arial Narrow"/>
                <a:cs typeface="Arial Narrow"/>
              </a:rPr>
              <a:t>o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ma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ion</a:t>
            </a:r>
            <a:r>
              <a:rPr dirty="0" smtClean="0" sz="2800" spc="0">
                <a:latin typeface="Arial Narrow"/>
                <a:cs typeface="Arial Narrow"/>
              </a:rPr>
              <a:t> behaviour</a:t>
            </a:r>
            <a:endParaRPr sz="2800">
              <a:latin typeface="Arial Narrow"/>
              <a:cs typeface="Arial Narrow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mtClean="0" sz="2800" spc="0">
                <a:latin typeface="Arial Narrow"/>
                <a:cs typeface="Arial Narrow"/>
              </a:rPr>
              <a:t>con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inue</a:t>
            </a:r>
            <a:r>
              <a:rPr dirty="0" smtClean="0" sz="2800" spc="-15">
                <a:latin typeface="Arial Narrow"/>
                <a:cs typeface="Arial Narrow"/>
              </a:rPr>
              <a:t> 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l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i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f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e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l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ong</a:t>
            </a:r>
            <a:r>
              <a:rPr dirty="0" smtClean="0" sz="2800" spc="-10" b="1">
                <a:solidFill>
                  <a:srgbClr val="EC403F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l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earn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i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ng</a:t>
            </a:r>
            <a:r>
              <a:rPr dirty="0" smtClean="0" sz="2800" spc="-25" b="1">
                <a:solidFill>
                  <a:srgbClr val="EC403F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h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ough</a:t>
            </a:r>
            <a:r>
              <a:rPr dirty="0" smtClean="0" sz="2800" spc="-1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a</a:t>
            </a:r>
            <a:r>
              <a:rPr dirty="0" smtClean="0" sz="2800" spc="-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p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o</a:t>
            </a:r>
            <a:r>
              <a:rPr dirty="0" smtClean="0" sz="2800" spc="-5">
                <a:latin typeface="Arial Narrow"/>
                <a:cs typeface="Arial Narrow"/>
              </a:rPr>
              <a:t>f</a:t>
            </a:r>
            <a:r>
              <a:rPr dirty="0" smtClean="0" sz="2800" spc="0">
                <a:latin typeface="Arial Narrow"/>
                <a:cs typeface="Arial Narrow"/>
              </a:rPr>
              <a:t>essional</a:t>
            </a:r>
            <a:r>
              <a:rPr dirty="0" smtClean="0" sz="2800" spc="-1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developme</a:t>
            </a:r>
            <a:r>
              <a:rPr dirty="0" smtClean="0" sz="2800" spc="-10">
                <a:latin typeface="Arial Narrow"/>
                <a:cs typeface="Arial Narrow"/>
              </a:rPr>
              <a:t>n</a:t>
            </a:r>
            <a:r>
              <a:rPr dirty="0" smtClean="0" sz="2800" spc="0">
                <a:latin typeface="Arial Narrow"/>
                <a:cs typeface="Arial Narrow"/>
              </a:rPr>
              <a:t>t</a:t>
            </a:r>
            <a:r>
              <a:rPr dirty="0" smtClean="0" sz="2800" spc="-2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scheme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ts val="1000"/>
              </a:lnSpc>
              <a:spcBef>
                <a:spcPts val="1"/>
              </a:spcBef>
              <a:buFont typeface="Arial"/>
              <a:buChar char="•"/>
            </a:pPr>
            <a:endParaRPr sz="1000"/>
          </a:p>
          <a:p>
            <a:pPr marL="241300" marR="76200" indent="-228600">
              <a:lnSpc>
                <a:spcPct val="8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mtClean="0" sz="2800" spc="0">
                <a:latin typeface="Arial Narrow"/>
                <a:cs typeface="Arial Narrow"/>
              </a:rPr>
              <a:t>sys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ema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ically</a:t>
            </a:r>
            <a:r>
              <a:rPr dirty="0" smtClean="0" sz="2800" spc="-5">
                <a:latin typeface="Arial Narrow"/>
                <a:cs typeface="Arial Narrow"/>
              </a:rPr>
              <a:t> 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ga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t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her</a:t>
            </a:r>
            <a:r>
              <a:rPr dirty="0" smtClean="0" sz="2800" spc="-10" b="1">
                <a:solidFill>
                  <a:srgbClr val="EC403F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a</a:t>
            </a:r>
            <a:r>
              <a:rPr dirty="0" smtClean="0" sz="2800" spc="-10" b="1">
                <a:solidFill>
                  <a:srgbClr val="EC403F"/>
                </a:solidFill>
                <a:latin typeface="Arial Narrow"/>
                <a:cs typeface="Arial Narrow"/>
              </a:rPr>
              <a:t>n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d</a:t>
            </a:r>
            <a:r>
              <a:rPr dirty="0" smtClean="0" sz="2800" spc="-20" b="1">
                <a:solidFill>
                  <a:srgbClr val="EC403F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ana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l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yse</a:t>
            </a:r>
            <a:r>
              <a:rPr dirty="0" smtClean="0" sz="2800" spc="-20" b="1">
                <a:solidFill>
                  <a:srgbClr val="EC403F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da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t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a</a:t>
            </a:r>
            <a:r>
              <a:rPr dirty="0" smtClean="0" sz="2800" spc="-10" b="1">
                <a:solidFill>
                  <a:srgbClr val="EC403F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and</a:t>
            </a:r>
            <a:r>
              <a:rPr dirty="0" smtClean="0" sz="2800" spc="-15" b="1">
                <a:solidFill>
                  <a:srgbClr val="EC403F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d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i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sse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m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i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na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t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e</a:t>
            </a:r>
            <a:r>
              <a:rPr dirty="0" smtClean="0" sz="2800" spc="-20" b="1">
                <a:solidFill>
                  <a:srgbClr val="EC403F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he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-5">
                <a:latin typeface="Arial Narrow"/>
                <a:cs typeface="Arial Narrow"/>
              </a:rPr>
              <a:t>f</a:t>
            </a:r>
            <a:r>
              <a:rPr dirty="0" smtClean="0" sz="2800" spc="0">
                <a:latin typeface="Arial Narrow"/>
                <a:cs typeface="Arial Narrow"/>
              </a:rPr>
              <a:t>indings</a:t>
            </a:r>
            <a:r>
              <a:rPr dirty="0" smtClean="0" sz="2800" spc="-5">
                <a:latin typeface="Arial Narrow"/>
                <a:cs typeface="Arial Narrow"/>
              </a:rPr>
              <a:t> 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o</a:t>
            </a:r>
            <a:r>
              <a:rPr dirty="0" smtClean="0" sz="2800" spc="-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advance</a:t>
            </a:r>
            <a:r>
              <a:rPr dirty="0" smtClean="0" sz="2800" spc="0">
                <a:latin typeface="Arial Narrow"/>
                <a:cs typeface="Arial Narrow"/>
              </a:rPr>
              <a:t> lib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a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y and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in</a:t>
            </a:r>
            <a:r>
              <a:rPr dirty="0" smtClean="0" sz="2800" spc="-5">
                <a:latin typeface="Arial Narrow"/>
                <a:cs typeface="Arial Narrow"/>
              </a:rPr>
              <a:t>f</a:t>
            </a:r>
            <a:r>
              <a:rPr dirty="0" smtClean="0" sz="2800" spc="0">
                <a:latin typeface="Arial Narrow"/>
                <a:cs typeface="Arial Narrow"/>
              </a:rPr>
              <a:t>o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ma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ion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science</a:t>
            </a:r>
            <a:r>
              <a:rPr dirty="0" smtClean="0" sz="2800" spc="-15">
                <a:latin typeface="Arial Narrow"/>
                <a:cs typeface="Arial Narrow"/>
              </a:rPr>
              <a:t> 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heo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y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and</a:t>
            </a:r>
            <a:r>
              <a:rPr dirty="0" smtClean="0" sz="2800" spc="-1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i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s</a:t>
            </a:r>
            <a:r>
              <a:rPr dirty="0" smtClean="0" sz="2800" spc="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applica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ion</a:t>
            </a:r>
            <a:r>
              <a:rPr dirty="0" smtClean="0" sz="2800" spc="-15">
                <a:latin typeface="Arial Narrow"/>
                <a:cs typeface="Arial Narrow"/>
              </a:rPr>
              <a:t> 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o</a:t>
            </a:r>
            <a:r>
              <a:rPr dirty="0" smtClean="0" sz="2800" spc="-5">
                <a:latin typeface="Arial Narrow"/>
                <a:cs typeface="Arial Narrow"/>
              </a:rPr>
              <a:t> 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he</a:t>
            </a:r>
            <a:r>
              <a:rPr dirty="0" smtClean="0" sz="2800" spc="-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p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ovision</a:t>
            </a:r>
            <a:r>
              <a:rPr dirty="0" smtClean="0" sz="2800" spc="-1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of</a:t>
            </a:r>
            <a:r>
              <a:rPr dirty="0" smtClean="0" sz="2800" spc="0">
                <a:latin typeface="Arial Narrow"/>
                <a:cs typeface="Arial Narrow"/>
              </a:rPr>
              <a:t> in</a:t>
            </a:r>
            <a:r>
              <a:rPr dirty="0" smtClean="0" sz="2800" spc="-5">
                <a:latin typeface="Arial Narrow"/>
                <a:cs typeface="Arial Narrow"/>
              </a:rPr>
              <a:t>f</a:t>
            </a:r>
            <a:r>
              <a:rPr dirty="0" smtClean="0" sz="2800" spc="0">
                <a:latin typeface="Arial Narrow"/>
                <a:cs typeface="Arial Narrow"/>
              </a:rPr>
              <a:t>o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ma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ion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se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vices</a:t>
            </a:r>
            <a:endParaRPr sz="2800">
              <a:latin typeface="Arial Narrow"/>
              <a:cs typeface="Arial Narrow"/>
            </a:endParaRPr>
          </a:p>
          <a:p>
            <a:pPr marL="241300" indent="-228600">
              <a:lnSpc>
                <a:spcPts val="3279"/>
              </a:lnSpc>
              <a:spcBef>
                <a:spcPts val="33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mtClean="0" sz="2800" spc="0">
                <a:latin typeface="Arial Narrow"/>
                <a:cs typeface="Arial Narrow"/>
              </a:rPr>
              <a:t>demons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a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e</a:t>
            </a:r>
            <a:r>
              <a:rPr dirty="0" smtClean="0" sz="2800" spc="-2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a</a:t>
            </a:r>
            <a:r>
              <a:rPr dirty="0" smtClean="0" sz="2800" spc="-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commi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ment</a:t>
            </a:r>
            <a:r>
              <a:rPr dirty="0" smtClean="0" sz="2800" spc="-15">
                <a:latin typeface="Arial Narrow"/>
                <a:cs typeface="Arial Narrow"/>
              </a:rPr>
              <a:t> 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o</a:t>
            </a:r>
            <a:r>
              <a:rPr dirty="0" smtClean="0" sz="2800" spc="-5">
                <a:latin typeface="Arial Narrow"/>
                <a:cs typeface="Arial Narrow"/>
              </a:rPr>
              <a:t> 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he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imp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ovement</a:t>
            </a:r>
            <a:r>
              <a:rPr dirty="0" smtClean="0" sz="2800" spc="-2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of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p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o</a:t>
            </a:r>
            <a:r>
              <a:rPr dirty="0" smtClean="0" sz="2800" spc="-5">
                <a:latin typeface="Arial Narrow"/>
                <a:cs typeface="Arial Narrow"/>
              </a:rPr>
              <a:t>f</a:t>
            </a:r>
            <a:r>
              <a:rPr dirty="0" smtClean="0" sz="2800" spc="0">
                <a:latin typeface="Arial Narrow"/>
                <a:cs typeface="Arial Narrow"/>
              </a:rPr>
              <a:t>essional</a:t>
            </a:r>
            <a:r>
              <a:rPr dirty="0" smtClean="0" sz="2800" spc="-1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p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ac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ice</a:t>
            </a:r>
            <a:r>
              <a:rPr dirty="0" smtClean="0" sz="2800" spc="-15">
                <a:latin typeface="Arial Narrow"/>
                <a:cs typeface="Arial Narrow"/>
              </a:rPr>
              <a:t> 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h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ough</a:t>
            </a:r>
            <a:r>
              <a:rPr dirty="0" smtClean="0" sz="2800" spc="-1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a</a:t>
            </a:r>
            <a:endParaRPr sz="2800">
              <a:latin typeface="Arial Narrow"/>
              <a:cs typeface="Arial Narrow"/>
            </a:endParaRPr>
          </a:p>
          <a:p>
            <a:pPr marL="241300">
              <a:lnSpc>
                <a:spcPts val="2765"/>
              </a:lnSpc>
            </a:pPr>
            <a:r>
              <a:rPr dirty="0" smtClean="0" sz="2800" b="1">
                <a:solidFill>
                  <a:srgbClr val="EC403F"/>
                </a:solidFill>
                <a:latin typeface="Arial Narrow"/>
                <a:cs typeface="Arial Narrow"/>
              </a:rPr>
              <a:t>cu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l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t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ure</a:t>
            </a:r>
            <a:r>
              <a:rPr dirty="0" smtClean="0" sz="2800" spc="-20" b="1">
                <a:solidFill>
                  <a:srgbClr val="EC403F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of</a:t>
            </a:r>
            <a:r>
              <a:rPr dirty="0" smtClean="0" sz="2800" spc="-10" b="1">
                <a:solidFill>
                  <a:srgbClr val="EC403F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resea</a:t>
            </a:r>
            <a:r>
              <a:rPr dirty="0" smtClean="0" sz="2800" spc="-10" b="1">
                <a:solidFill>
                  <a:srgbClr val="EC403F"/>
                </a:solidFill>
                <a:latin typeface="Arial Narrow"/>
                <a:cs typeface="Arial Narrow"/>
              </a:rPr>
              <a:t>r</a:t>
            </a:r>
            <a:r>
              <a:rPr dirty="0" smtClean="0" sz="2800" spc="-10" b="1">
                <a:solidFill>
                  <a:srgbClr val="EC403F"/>
                </a:solidFill>
                <a:latin typeface="Arial Narrow"/>
                <a:cs typeface="Arial Narrow"/>
              </a:rPr>
              <a:t>c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h</a:t>
            </a:r>
            <a:r>
              <a:rPr dirty="0" smtClean="0" sz="2800" spc="0">
                <a:latin typeface="Arial Narrow"/>
                <a:cs typeface="Arial Narrow"/>
              </a:rPr>
              <a:t>,</a:t>
            </a:r>
            <a:r>
              <a:rPr dirty="0" smtClean="0" sz="2800" spc="-2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evidence-b</a:t>
            </a:r>
            <a:r>
              <a:rPr dirty="0" smtClean="0" sz="2800" spc="-10">
                <a:latin typeface="Arial Narrow"/>
                <a:cs typeface="Arial Narrow"/>
              </a:rPr>
              <a:t>a</a:t>
            </a:r>
            <a:r>
              <a:rPr dirty="0" smtClean="0" sz="2800" spc="0">
                <a:latin typeface="Arial Narrow"/>
                <a:cs typeface="Arial Narrow"/>
              </a:rPr>
              <a:t>sed</a:t>
            </a:r>
            <a:r>
              <a:rPr dirty="0" smtClean="0" sz="2800" spc="-3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in</a:t>
            </a:r>
            <a:r>
              <a:rPr dirty="0" smtClean="0" sz="2800" spc="-5">
                <a:latin typeface="Arial Narrow"/>
                <a:cs typeface="Arial Narrow"/>
              </a:rPr>
              <a:t>f</a:t>
            </a:r>
            <a:r>
              <a:rPr dirty="0" smtClean="0" sz="2800" spc="0">
                <a:latin typeface="Arial Narrow"/>
                <a:cs typeface="Arial Narrow"/>
              </a:rPr>
              <a:t>o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ma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ion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p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ac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ice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and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kno</a:t>
            </a:r>
            <a:r>
              <a:rPr dirty="0" smtClean="0" sz="2800" spc="-5">
                <a:latin typeface="Arial Narrow"/>
                <a:cs typeface="Arial Narrow"/>
              </a:rPr>
              <a:t>w</a:t>
            </a:r>
            <a:r>
              <a:rPr dirty="0" smtClean="0" sz="2800" spc="0">
                <a:latin typeface="Arial Narrow"/>
                <a:cs typeface="Arial Narrow"/>
              </a:rPr>
              <a:t>ledge</a:t>
            </a:r>
            <a:r>
              <a:rPr dirty="0" smtClean="0" sz="2800" spc="-15">
                <a:latin typeface="Arial Narrow"/>
                <a:cs typeface="Arial Narrow"/>
              </a:rPr>
              <a:t> 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e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en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ion</a:t>
            </a:r>
            <a:endParaRPr sz="2800">
              <a:latin typeface="Arial Narrow"/>
              <a:cs typeface="Arial Narrow"/>
            </a:endParaRPr>
          </a:p>
          <a:p>
            <a:pPr marL="241300" indent="-228600">
              <a:lnSpc>
                <a:spcPts val="3329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mtClean="0" sz="2800" spc="0">
                <a:latin typeface="Arial Narrow"/>
                <a:cs typeface="Arial Narrow"/>
              </a:rPr>
              <a:t>demons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a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e</a:t>
            </a:r>
            <a:r>
              <a:rPr dirty="0" smtClean="0" sz="2800" spc="-2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e</a:t>
            </a:r>
            <a:r>
              <a:rPr dirty="0" smtClean="0" sz="2800" spc="-45">
                <a:latin typeface="Arial Narrow"/>
                <a:cs typeface="Arial Narrow"/>
              </a:rPr>
              <a:t>f</a:t>
            </a:r>
            <a:r>
              <a:rPr dirty="0" smtClean="0" sz="2800" spc="-5">
                <a:latin typeface="Arial Narrow"/>
                <a:cs typeface="Arial Narrow"/>
              </a:rPr>
              <a:t>f</a:t>
            </a:r>
            <a:r>
              <a:rPr dirty="0" smtClean="0" sz="2800" spc="0">
                <a:latin typeface="Arial Narrow"/>
                <a:cs typeface="Arial Narrow"/>
              </a:rPr>
              <a:t>ec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ive</a:t>
            </a:r>
            <a:r>
              <a:rPr dirty="0" smtClean="0" sz="2800" spc="-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and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app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op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ia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e</a:t>
            </a:r>
            <a:r>
              <a:rPr dirty="0" smtClean="0" sz="2800" spc="-20">
                <a:latin typeface="Arial Narrow"/>
                <a:cs typeface="Arial Narrow"/>
              </a:rPr>
              <a:t> 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resea</a:t>
            </a:r>
            <a:r>
              <a:rPr dirty="0" smtClean="0" sz="2800" spc="-10" b="1">
                <a:solidFill>
                  <a:srgbClr val="EC403F"/>
                </a:solidFill>
                <a:latin typeface="Arial Narrow"/>
                <a:cs typeface="Arial Narrow"/>
              </a:rPr>
              <a:t>r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ch</a:t>
            </a:r>
            <a:r>
              <a:rPr dirty="0" smtClean="0" sz="2800" spc="-30" b="1">
                <a:solidFill>
                  <a:srgbClr val="EC403F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sk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i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l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l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s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5879" y="6039001"/>
            <a:ext cx="11074400" cy="5581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0">
              <a:lnSpc>
                <a:spcPct val="100000"/>
              </a:lnSpc>
            </a:pPr>
            <a:r>
              <a:rPr dirty="0" smtClean="0" sz="1800" b="1">
                <a:latin typeface="Arial Narrow"/>
                <a:cs typeface="Arial Narrow"/>
              </a:rPr>
              <a:t>Refere</a:t>
            </a:r>
            <a:r>
              <a:rPr dirty="0" smtClean="0" sz="1800" spc="-5" b="1">
                <a:latin typeface="Arial Narrow"/>
                <a:cs typeface="Arial Narrow"/>
              </a:rPr>
              <a:t>n</a:t>
            </a:r>
            <a:r>
              <a:rPr dirty="0" smtClean="0" sz="1800" spc="0" b="1">
                <a:latin typeface="Arial Narrow"/>
                <a:cs typeface="Arial Narrow"/>
              </a:rPr>
              <a:t>ce</a:t>
            </a:r>
            <a:r>
              <a:rPr dirty="0" smtClean="0" sz="1800" spc="0">
                <a:latin typeface="Arial Narrow"/>
                <a:cs typeface="Arial Narrow"/>
              </a:rPr>
              <a:t>:</a:t>
            </a:r>
            <a:r>
              <a:rPr dirty="0" smtClean="0" sz="1800" spc="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h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ps</a:t>
            </a:r>
            <a:r>
              <a:rPr dirty="0" smtClean="0" sz="1800" spc="-5">
                <a:latin typeface="Arial Narrow"/>
                <a:cs typeface="Arial Narrow"/>
              </a:rPr>
              <a:t>:</a:t>
            </a:r>
            <a:r>
              <a:rPr dirty="0" smtClean="0" sz="1800" spc="-5">
                <a:latin typeface="Arial Narrow"/>
                <a:cs typeface="Arial Narrow"/>
              </a:rPr>
              <a:t>/</a:t>
            </a:r>
            <a:r>
              <a:rPr dirty="0" smtClean="0" sz="1800" spc="-5">
                <a:latin typeface="Arial Narrow"/>
                <a:cs typeface="Arial Narrow"/>
              </a:rPr>
              <a:t>/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ww</a:t>
            </a:r>
            <a:r>
              <a:rPr dirty="0" smtClean="0" sz="1800" spc="-85">
                <a:latin typeface="Arial Narrow"/>
                <a:cs typeface="Arial Narrow"/>
                <a:hlinkClick r:id="rId2"/>
              </a:rPr>
              <a:t>w</a:t>
            </a:r>
            <a:r>
              <a:rPr dirty="0" smtClean="0" sz="1800" spc="-5">
                <a:latin typeface="Arial Narrow"/>
                <a:cs typeface="Arial Narrow"/>
                <a:hlinkClick r:id="rId2"/>
              </a:rPr>
              <a:t>.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alia</a:t>
            </a:r>
            <a:r>
              <a:rPr dirty="0" smtClean="0" sz="1800" spc="-5">
                <a:latin typeface="Arial Narrow"/>
                <a:cs typeface="Arial Narrow"/>
                <a:hlinkClick r:id="rId2"/>
              </a:rPr>
              <a:t>.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org</a:t>
            </a:r>
            <a:r>
              <a:rPr dirty="0" smtClean="0" sz="1800" spc="-5">
                <a:latin typeface="Arial Narrow"/>
                <a:cs typeface="Arial Narrow"/>
                <a:hlinkClick r:id="rId2"/>
              </a:rPr>
              <a:t>.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a</a:t>
            </a:r>
            <a:r>
              <a:rPr dirty="0" smtClean="0" sz="1800" spc="5">
                <a:latin typeface="Arial Narrow"/>
                <a:cs typeface="Arial Narrow"/>
                <a:hlinkClick r:id="rId2"/>
              </a:rPr>
              <a:t>u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/a</a:t>
            </a:r>
            <a:r>
              <a:rPr dirty="0" smtClean="0" sz="1800" spc="5">
                <a:latin typeface="Arial Narrow"/>
                <a:cs typeface="Arial Narrow"/>
                <a:hlinkClick r:id="rId2"/>
              </a:rPr>
              <a:t>b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o</a:t>
            </a:r>
            <a:r>
              <a:rPr dirty="0" smtClean="0" sz="1800" spc="5">
                <a:latin typeface="Arial Narrow"/>
                <a:cs typeface="Arial Narrow"/>
                <a:hlinkClick r:id="rId2"/>
              </a:rPr>
              <a:t>u</a:t>
            </a:r>
            <a:r>
              <a:rPr dirty="0" smtClean="0" sz="1800" spc="-10">
                <a:latin typeface="Arial Narrow"/>
                <a:cs typeface="Arial Narrow"/>
                <a:hlinkClick r:id="rId2"/>
              </a:rPr>
              <a:t>t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-alia</a:t>
            </a:r>
            <a:r>
              <a:rPr dirty="0" smtClean="0" sz="1800" spc="-5">
                <a:latin typeface="Arial Narrow"/>
                <a:cs typeface="Arial Narrow"/>
                <a:hlinkClick r:id="rId2"/>
              </a:rPr>
              <a:t>/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policies-s</a:t>
            </a:r>
            <a:r>
              <a:rPr dirty="0" smtClean="0" sz="1800" spc="-5">
                <a:latin typeface="Arial Narrow"/>
                <a:cs typeface="Arial Narrow"/>
                <a:hlinkClick r:id="rId2"/>
              </a:rPr>
              <a:t>t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andard</a:t>
            </a:r>
            <a:r>
              <a:rPr dirty="0" smtClean="0" sz="1800" spc="-5">
                <a:latin typeface="Arial Narrow"/>
                <a:cs typeface="Arial Narrow"/>
                <a:hlinkClick r:id="rId2"/>
              </a:rPr>
              <a:t>s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-and-</a:t>
            </a:r>
            <a:r>
              <a:rPr dirty="0" smtClean="0" sz="1800" spc="5">
                <a:latin typeface="Arial Narrow"/>
                <a:cs typeface="Arial Narrow"/>
                <a:hlinkClick r:id="rId2"/>
              </a:rPr>
              <a:t>g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uidelines</a:t>
            </a:r>
            <a:r>
              <a:rPr dirty="0" smtClean="0" sz="1800" spc="-5">
                <a:latin typeface="Arial Narrow"/>
                <a:cs typeface="Arial Narrow"/>
                <a:hlinkClick r:id="rId2"/>
              </a:rPr>
              <a:t>/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librar</a:t>
            </a:r>
            <a:r>
              <a:rPr dirty="0" smtClean="0" sz="1800" spc="-5">
                <a:latin typeface="Arial Narrow"/>
                <a:cs typeface="Arial Narrow"/>
                <a:hlinkClick r:id="rId2"/>
              </a:rPr>
              <a:t>y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-and-in</a:t>
            </a:r>
            <a:r>
              <a:rPr dirty="0" smtClean="0" sz="1800" spc="-5">
                <a:latin typeface="Arial Narrow"/>
                <a:cs typeface="Arial Narrow"/>
                <a:hlinkClick r:id="rId2"/>
              </a:rPr>
              <a:t>f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orma</a:t>
            </a:r>
            <a:r>
              <a:rPr dirty="0" smtClean="0" sz="1800" spc="-5">
                <a:latin typeface="Arial Narrow"/>
                <a:cs typeface="Arial Narrow"/>
                <a:hlinkClick r:id="rId2"/>
              </a:rPr>
              <a:t>t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ion-sec</a:t>
            </a:r>
            <a:r>
              <a:rPr dirty="0" smtClean="0" sz="1800" spc="-5">
                <a:latin typeface="Arial Narrow"/>
                <a:cs typeface="Arial Narrow"/>
                <a:hlinkClick r:id="rId2"/>
              </a:rPr>
              <a:t>t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or-core-knowledge-s</a:t>
            </a:r>
            <a:r>
              <a:rPr dirty="0" smtClean="0" sz="1800" spc="-5">
                <a:latin typeface="Arial Narrow"/>
                <a:cs typeface="Arial Narrow"/>
                <a:hlinkClick r:id="rId2"/>
              </a:rPr>
              <a:t>k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ills-</a:t>
            </a:r>
            <a:r>
              <a:rPr dirty="0" smtClean="0" sz="1800" spc="0">
                <a:latin typeface="Arial Narrow"/>
                <a:cs typeface="Arial Narrow"/>
              </a:rPr>
              <a:t> and-a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ribu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es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4100" y="509183"/>
            <a:ext cx="5126355" cy="6629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5215"/>
              </a:lnSpc>
            </a:pPr>
            <a:r>
              <a:rPr dirty="0" smtClean="0" sz="4400" spc="-25">
                <a:latin typeface="Arial Narrow"/>
                <a:cs typeface="Arial Narrow"/>
              </a:rPr>
              <a:t>Gene</a:t>
            </a:r>
            <a:r>
              <a:rPr dirty="0" smtClean="0" sz="4400" spc="-10">
                <a:latin typeface="Arial Narrow"/>
                <a:cs typeface="Arial Narrow"/>
              </a:rPr>
              <a:t>r</a:t>
            </a:r>
            <a:r>
              <a:rPr dirty="0" smtClean="0" sz="4400" spc="-15">
                <a:latin typeface="Arial Narrow"/>
                <a:cs typeface="Arial Narrow"/>
              </a:rPr>
              <a:t>at</a:t>
            </a:r>
            <a:r>
              <a:rPr dirty="0" smtClean="0" sz="4400" spc="-5">
                <a:latin typeface="Arial Narrow"/>
                <a:cs typeface="Arial Narrow"/>
              </a:rPr>
              <a:t>i</a:t>
            </a:r>
            <a:r>
              <a:rPr dirty="0" smtClean="0" sz="4400" spc="-20">
                <a:latin typeface="Arial Narrow"/>
                <a:cs typeface="Arial Narrow"/>
              </a:rPr>
              <a:t>on</a:t>
            </a:r>
            <a:r>
              <a:rPr dirty="0" smtClean="0" sz="4400" spc="25">
                <a:latin typeface="Arial Narrow"/>
                <a:cs typeface="Arial Narrow"/>
              </a:rPr>
              <a:t> </a:t>
            </a:r>
            <a:r>
              <a:rPr dirty="0" smtClean="0" sz="4400" spc="-15">
                <a:latin typeface="Arial Narrow"/>
                <a:cs typeface="Arial Narrow"/>
              </a:rPr>
              <a:t>of</a:t>
            </a:r>
            <a:r>
              <a:rPr dirty="0" smtClean="0" sz="4400" spc="-15">
                <a:latin typeface="Arial Narrow"/>
                <a:cs typeface="Arial Narrow"/>
              </a:rPr>
              <a:t> </a:t>
            </a:r>
            <a:r>
              <a:rPr dirty="0" smtClean="0" sz="4400" spc="-20">
                <a:latin typeface="Arial Narrow"/>
                <a:cs typeface="Arial Narrow"/>
              </a:rPr>
              <a:t>knowledge</a:t>
            </a:r>
            <a:endParaRPr sz="4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95727" y="484632"/>
            <a:ext cx="7187183" cy="5522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64442" y="6199632"/>
            <a:ext cx="8630920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750" spc="-60" b="1">
                <a:latin typeface="Arial"/>
                <a:cs typeface="Arial"/>
              </a:rPr>
              <a:t>I</a:t>
            </a:r>
            <a:r>
              <a:rPr dirty="0" smtClean="0" sz="1800" spc="-235" b="1">
                <a:latin typeface="Arial"/>
                <a:cs typeface="Arial"/>
              </a:rPr>
              <a:t>mage</a:t>
            </a:r>
            <a:r>
              <a:rPr dirty="0" smtClean="0" sz="1800" spc="-60" b="1">
                <a:latin typeface="Arial"/>
                <a:cs typeface="Arial"/>
              </a:rPr>
              <a:t> </a:t>
            </a:r>
            <a:r>
              <a:rPr dirty="0" smtClean="0" sz="1800" spc="-195" b="1">
                <a:latin typeface="Arial"/>
                <a:cs typeface="Arial"/>
              </a:rPr>
              <a:t>source:</a:t>
            </a:r>
            <a:r>
              <a:rPr dirty="0" smtClean="0" sz="1800" spc="130" b="1">
                <a:latin typeface="Arial"/>
                <a:cs typeface="Arial"/>
              </a:rPr>
              <a:t> </a:t>
            </a:r>
            <a:r>
              <a:rPr dirty="0" smtClean="0" sz="1750" spc="-140">
                <a:latin typeface="Arial"/>
                <a:cs typeface="Arial"/>
              </a:rPr>
              <a:t>http:</a:t>
            </a:r>
            <a:r>
              <a:rPr dirty="0" smtClean="0" sz="1750" spc="-80">
                <a:latin typeface="Arial"/>
                <a:cs typeface="Arial"/>
              </a:rPr>
              <a:t>/</a:t>
            </a:r>
            <a:r>
              <a:rPr dirty="0" smtClean="0" sz="1750" spc="-185">
                <a:latin typeface="Arial"/>
                <a:cs typeface="Arial"/>
              </a:rPr>
              <a:t>/www.l</a:t>
            </a:r>
            <a:r>
              <a:rPr dirty="0" smtClean="0" sz="1750" spc="-290">
                <a:latin typeface="Arial"/>
                <a:cs typeface="Arial"/>
              </a:rPr>
              <a:t> </a:t>
            </a:r>
            <a:r>
              <a:rPr dirty="0" smtClean="0" sz="1750" spc="-175">
                <a:latin typeface="Arial"/>
                <a:cs typeface="Arial"/>
              </a:rPr>
              <a:t>a</a:t>
            </a:r>
            <a:r>
              <a:rPr dirty="0" smtClean="0" sz="1750" spc="-120">
                <a:latin typeface="Arial"/>
                <a:cs typeface="Arial"/>
              </a:rPr>
              <a:t>n</a:t>
            </a:r>
            <a:r>
              <a:rPr dirty="0" smtClean="0" sz="1750" spc="-165">
                <a:latin typeface="Arial"/>
                <a:cs typeface="Arial"/>
              </a:rPr>
              <a:t>dmarkprofessio</a:t>
            </a:r>
            <a:r>
              <a:rPr dirty="0" smtClean="0" sz="1750" spc="-145">
                <a:latin typeface="Arial"/>
                <a:cs typeface="Arial"/>
              </a:rPr>
              <a:t> </a:t>
            </a:r>
            <a:r>
              <a:rPr dirty="0" smtClean="0" sz="1750" spc="-165">
                <a:latin typeface="Arial"/>
                <a:cs typeface="Arial"/>
              </a:rPr>
              <a:t>nal</a:t>
            </a:r>
            <a:r>
              <a:rPr dirty="0" smtClean="0" sz="1750" spc="15">
                <a:latin typeface="Arial"/>
                <a:cs typeface="Arial"/>
              </a:rPr>
              <a:t>.</a:t>
            </a:r>
            <a:r>
              <a:rPr dirty="0" smtClean="0" sz="1750" spc="-120">
                <a:latin typeface="Arial"/>
                <a:cs typeface="Arial"/>
              </a:rPr>
              <a:t>netl</a:t>
            </a:r>
            <a:r>
              <a:rPr dirty="0" smtClean="0" sz="1750" spc="-30">
                <a:latin typeface="Arial"/>
                <a:cs typeface="Arial"/>
              </a:rPr>
              <a:t>j</a:t>
            </a:r>
            <a:r>
              <a:rPr dirty="0" smtClean="0" sz="1750" spc="-195">
                <a:latin typeface="Arial"/>
                <a:cs typeface="Arial"/>
              </a:rPr>
              <a:t>o</a:t>
            </a:r>
            <a:r>
              <a:rPr dirty="0" smtClean="0" sz="1750" spc="50">
                <a:latin typeface="Arial"/>
                <a:cs typeface="Arial"/>
              </a:rPr>
              <a:t>i</a:t>
            </a:r>
            <a:r>
              <a:rPr dirty="0" smtClean="0" sz="1750" spc="-160">
                <a:latin typeface="Arial"/>
                <a:cs typeface="Arial"/>
              </a:rPr>
              <a:t>n-ou</a:t>
            </a:r>
            <a:r>
              <a:rPr dirty="0" smtClean="0" sz="1750" spc="-145">
                <a:latin typeface="Arial"/>
                <a:cs typeface="Arial"/>
              </a:rPr>
              <a:t>r</a:t>
            </a:r>
            <a:r>
              <a:rPr dirty="0" smtClean="0" sz="1750" spc="-160">
                <a:latin typeface="Arial"/>
                <a:cs typeface="Arial"/>
              </a:rPr>
              <a:t>-team/ope</a:t>
            </a:r>
            <a:r>
              <a:rPr dirty="0" smtClean="0" sz="1750" spc="-260">
                <a:latin typeface="Arial"/>
                <a:cs typeface="Arial"/>
              </a:rPr>
              <a:t> </a:t>
            </a:r>
            <a:r>
              <a:rPr dirty="0" smtClean="0" sz="1750" spc="-145">
                <a:latin typeface="Arial"/>
                <a:cs typeface="Arial"/>
              </a:rPr>
              <a:t>n-job-posti</a:t>
            </a:r>
            <a:r>
              <a:rPr dirty="0" smtClean="0" sz="1750" spc="-275">
                <a:latin typeface="Arial"/>
                <a:cs typeface="Arial"/>
              </a:rPr>
              <a:t> </a:t>
            </a:r>
            <a:r>
              <a:rPr dirty="0" smtClean="0" sz="1750" spc="-170">
                <a:latin typeface="Arial"/>
                <a:cs typeface="Arial"/>
              </a:rPr>
              <a:t>ngs/he</a:t>
            </a:r>
            <a:r>
              <a:rPr dirty="0" smtClean="0" sz="1750" spc="55">
                <a:latin typeface="Arial"/>
                <a:cs typeface="Arial"/>
              </a:rPr>
              <a:t>l</a:t>
            </a:r>
            <a:r>
              <a:rPr dirty="0" smtClean="0" sz="1750" spc="-165">
                <a:latin typeface="Arial"/>
                <a:cs typeface="Arial"/>
              </a:rPr>
              <a:t>p-wanted-ad-</a:t>
            </a:r>
            <a:r>
              <a:rPr dirty="0" smtClean="0" sz="1750" spc="-229">
                <a:latin typeface="Arial"/>
                <a:cs typeface="Arial"/>
              </a:rPr>
              <a:t> </a:t>
            </a:r>
            <a:r>
              <a:rPr dirty="0" smtClean="0" sz="1750" spc="-155">
                <a:latin typeface="Arial"/>
                <a:cs typeface="Arial"/>
              </a:rPr>
              <a:t>2/</a:t>
            </a:r>
            <a:endParaRPr sz="17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0372" y="677418"/>
            <a:ext cx="10533125" cy="5512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>
              <a:lnSpc>
                <a:spcPct val="100000"/>
              </a:lnSpc>
            </a:pPr>
            <a:r>
              <a:rPr dirty="0" smtClean="0" sz="4400" spc="-25">
                <a:solidFill>
                  <a:srgbClr val="3B3838"/>
                </a:solidFill>
                <a:latin typeface="Arial Narrow"/>
                <a:cs typeface="Arial Narrow"/>
              </a:rPr>
              <a:t>How</a:t>
            </a:r>
            <a:r>
              <a:rPr dirty="0" smtClean="0" sz="4400" spc="-5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4400" spc="-20">
                <a:solidFill>
                  <a:srgbClr val="3B3838"/>
                </a:solidFill>
                <a:latin typeface="Arial Narrow"/>
                <a:cs typeface="Arial Narrow"/>
              </a:rPr>
              <a:t>professors</a:t>
            </a:r>
            <a:r>
              <a:rPr dirty="0" smtClean="0" sz="4400" spc="10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4400" spc="-20">
                <a:solidFill>
                  <a:srgbClr val="3B3838"/>
                </a:solidFill>
                <a:latin typeface="Arial Narrow"/>
                <a:cs typeface="Arial Narrow"/>
              </a:rPr>
              <a:t>spend</a:t>
            </a:r>
            <a:r>
              <a:rPr dirty="0" smtClean="0" sz="4400" spc="20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4400" spc="-15">
                <a:solidFill>
                  <a:srgbClr val="3B3838"/>
                </a:solidFill>
                <a:latin typeface="Arial Narrow"/>
                <a:cs typeface="Arial Narrow"/>
              </a:rPr>
              <a:t>their</a:t>
            </a:r>
            <a:r>
              <a:rPr dirty="0" smtClean="0" sz="4400" spc="10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4400" spc="-25">
                <a:solidFill>
                  <a:srgbClr val="3B3838"/>
                </a:solidFill>
                <a:latin typeface="Arial Narrow"/>
                <a:cs typeface="Arial Narrow"/>
              </a:rPr>
              <a:t>time…</a:t>
            </a:r>
            <a:endParaRPr sz="4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100" y="572425"/>
            <a:ext cx="2903220" cy="6629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5215"/>
              </a:lnSpc>
            </a:pPr>
            <a:r>
              <a:rPr dirty="0" smtClean="0" sz="4400" spc="-40">
                <a:solidFill>
                  <a:srgbClr val="181717"/>
                </a:solidFill>
                <a:latin typeface="Arial Narrow"/>
                <a:cs typeface="Arial Narrow"/>
              </a:rPr>
              <a:t>W</a:t>
            </a:r>
            <a:r>
              <a:rPr dirty="0" smtClean="0" sz="4400" spc="-20">
                <a:solidFill>
                  <a:srgbClr val="181717"/>
                </a:solidFill>
                <a:latin typeface="Arial Narrow"/>
                <a:cs typeface="Arial Narrow"/>
              </a:rPr>
              <a:t>hat</a:t>
            </a:r>
            <a:r>
              <a:rPr dirty="0" smtClean="0" sz="4400" spc="10">
                <a:solidFill>
                  <a:srgbClr val="181717"/>
                </a:solidFill>
                <a:latin typeface="Arial Narrow"/>
                <a:cs typeface="Arial Narrow"/>
              </a:rPr>
              <a:t> </a:t>
            </a:r>
            <a:r>
              <a:rPr dirty="0" smtClean="0" sz="4400" spc="-25">
                <a:solidFill>
                  <a:srgbClr val="181717"/>
                </a:solidFill>
                <a:latin typeface="Arial Narrow"/>
                <a:cs typeface="Arial Narrow"/>
              </a:rPr>
              <a:t>we</a:t>
            </a:r>
            <a:r>
              <a:rPr dirty="0" smtClean="0" sz="4400" spc="-5">
                <a:solidFill>
                  <a:srgbClr val="181717"/>
                </a:solidFill>
                <a:latin typeface="Arial Narrow"/>
                <a:cs typeface="Arial Narrow"/>
              </a:rPr>
              <a:t> </a:t>
            </a:r>
            <a:r>
              <a:rPr dirty="0" smtClean="0" sz="4400" spc="-30">
                <a:solidFill>
                  <a:srgbClr val="181717"/>
                </a:solidFill>
                <a:latin typeface="Arial Narrow"/>
                <a:cs typeface="Arial Narrow"/>
              </a:rPr>
              <a:t>do…</a:t>
            </a:r>
            <a:endParaRPr sz="44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56767" y="1701121"/>
            <a:ext cx="7761605" cy="3778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indent="-228600">
              <a:lnSpc>
                <a:spcPts val="2975"/>
              </a:lnSpc>
              <a:buFont typeface="Arial"/>
              <a:buChar char="•"/>
              <a:tabLst>
                <a:tab pos="241300" algn="l"/>
              </a:tabLst>
            </a:pPr>
            <a:r>
              <a:rPr dirty="0" smtClean="0" sz="2500" spc="0">
                <a:latin typeface="Arial Narrow"/>
                <a:cs typeface="Arial Narrow"/>
              </a:rPr>
              <a:t>Good</a:t>
            </a:r>
            <a:r>
              <a:rPr dirty="0" smtClean="0" sz="2500" spc="-40">
                <a:latin typeface="Arial Narrow"/>
                <a:cs typeface="Arial Narrow"/>
              </a:rPr>
              <a:t> </a:t>
            </a:r>
            <a:r>
              <a:rPr dirty="0" smtClean="0" sz="2500" spc="-229">
                <a:latin typeface="Arial Narrow"/>
                <a:cs typeface="Arial Narrow"/>
              </a:rPr>
              <a:t>T</a:t>
            </a:r>
            <a:r>
              <a:rPr dirty="0" smtClean="0" sz="2500" spc="0">
                <a:latin typeface="Arial Narrow"/>
                <a:cs typeface="Arial Narrow"/>
              </a:rPr>
              <a:t>eaching</a:t>
            </a:r>
            <a:r>
              <a:rPr dirty="0" smtClean="0" sz="2500" spc="-20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Score (GTS)</a:t>
            </a:r>
            <a:r>
              <a:rPr dirty="0" smtClean="0" sz="2500" spc="5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and Overall</a:t>
            </a:r>
            <a:r>
              <a:rPr dirty="0" smtClean="0" sz="2500" spc="-10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Satisfaction</a:t>
            </a:r>
            <a:r>
              <a:rPr dirty="0" smtClean="0" sz="2500" spc="-15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Index (OSI)</a:t>
            </a:r>
            <a:endParaRPr sz="25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56767" y="2082121"/>
            <a:ext cx="7073265" cy="7715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mtClean="0" sz="2500" spc="0">
                <a:latin typeface="Arial Narrow"/>
                <a:cs typeface="Arial Narrow"/>
              </a:rPr>
              <a:t>Needs/expectatio</a:t>
            </a:r>
            <a:r>
              <a:rPr dirty="0" smtClean="0" sz="2500" spc="-10">
                <a:latin typeface="Arial Narrow"/>
                <a:cs typeface="Arial Narrow"/>
              </a:rPr>
              <a:t>n</a:t>
            </a:r>
            <a:r>
              <a:rPr dirty="0" smtClean="0" sz="2500" spc="0">
                <a:latin typeface="Arial Narrow"/>
                <a:cs typeface="Arial Narrow"/>
              </a:rPr>
              <a:t>s</a:t>
            </a:r>
            <a:r>
              <a:rPr dirty="0" smtClean="0" sz="2500" spc="-20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of</a:t>
            </a:r>
            <a:r>
              <a:rPr dirty="0" smtClean="0" sz="2500" spc="5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students</a:t>
            </a:r>
            <a:endParaRPr sz="2500">
              <a:latin typeface="Arial Narrow"/>
              <a:cs typeface="Arial Narrow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mtClean="0" sz="2500" spc="0">
                <a:latin typeface="Arial Narrow"/>
                <a:cs typeface="Arial Narrow"/>
              </a:rPr>
              <a:t>Needs/expectatio</a:t>
            </a:r>
            <a:r>
              <a:rPr dirty="0" smtClean="0" sz="2500" spc="-10">
                <a:latin typeface="Arial Narrow"/>
                <a:cs typeface="Arial Narrow"/>
              </a:rPr>
              <a:t>n</a:t>
            </a:r>
            <a:r>
              <a:rPr dirty="0" smtClean="0" sz="2500" spc="0">
                <a:latin typeface="Arial Narrow"/>
                <a:cs typeface="Arial Narrow"/>
              </a:rPr>
              <a:t>s</a:t>
            </a:r>
            <a:r>
              <a:rPr dirty="0" smtClean="0" sz="2500" spc="-15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of</a:t>
            </a:r>
            <a:r>
              <a:rPr dirty="0" smtClean="0" sz="2500" spc="5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industry and</a:t>
            </a:r>
            <a:r>
              <a:rPr dirty="0" smtClean="0" sz="2500" spc="-10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the</a:t>
            </a:r>
            <a:r>
              <a:rPr dirty="0" smtClean="0" sz="2500" spc="5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professional</a:t>
            </a:r>
            <a:r>
              <a:rPr dirty="0" smtClean="0" sz="2500" spc="-15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bodies</a:t>
            </a:r>
            <a:endParaRPr sz="2500">
              <a:latin typeface="Arial Narrow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59941" y="1498091"/>
            <a:ext cx="1701546" cy="1685544"/>
          </a:xfrm>
          <a:custGeom>
            <a:avLst/>
            <a:gdLst/>
            <a:ahLst/>
            <a:cxnLst/>
            <a:rect l="l" t="t" r="r" b="b"/>
            <a:pathLst>
              <a:path w="1701546" h="1685544">
                <a:moveTo>
                  <a:pt x="850772" y="0"/>
                </a:moveTo>
                <a:lnTo>
                  <a:pt x="780995" y="2793"/>
                </a:lnTo>
                <a:lnTo>
                  <a:pt x="712771" y="11030"/>
                </a:lnTo>
                <a:lnTo>
                  <a:pt x="646320" y="24492"/>
                </a:lnTo>
                <a:lnTo>
                  <a:pt x="581860" y="42964"/>
                </a:lnTo>
                <a:lnTo>
                  <a:pt x="519611" y="66228"/>
                </a:lnTo>
                <a:lnTo>
                  <a:pt x="459791" y="94067"/>
                </a:lnTo>
                <a:lnTo>
                  <a:pt x="402619" y="126265"/>
                </a:lnTo>
                <a:lnTo>
                  <a:pt x="348315" y="162604"/>
                </a:lnTo>
                <a:lnTo>
                  <a:pt x="297096" y="202868"/>
                </a:lnTo>
                <a:lnTo>
                  <a:pt x="249183" y="246840"/>
                </a:lnTo>
                <a:lnTo>
                  <a:pt x="204794" y="294303"/>
                </a:lnTo>
                <a:lnTo>
                  <a:pt x="164148" y="345039"/>
                </a:lnTo>
                <a:lnTo>
                  <a:pt x="127463" y="398833"/>
                </a:lnTo>
                <a:lnTo>
                  <a:pt x="94960" y="455467"/>
                </a:lnTo>
                <a:lnTo>
                  <a:pt x="66857" y="514725"/>
                </a:lnTo>
                <a:lnTo>
                  <a:pt x="43372" y="576388"/>
                </a:lnTo>
                <a:lnTo>
                  <a:pt x="24725" y="640242"/>
                </a:lnTo>
                <a:lnTo>
                  <a:pt x="11135" y="706068"/>
                </a:lnTo>
                <a:lnTo>
                  <a:pt x="2820" y="773650"/>
                </a:lnTo>
                <a:lnTo>
                  <a:pt x="0" y="842772"/>
                </a:lnTo>
                <a:lnTo>
                  <a:pt x="2820" y="911893"/>
                </a:lnTo>
                <a:lnTo>
                  <a:pt x="11135" y="979475"/>
                </a:lnTo>
                <a:lnTo>
                  <a:pt x="24725" y="1045301"/>
                </a:lnTo>
                <a:lnTo>
                  <a:pt x="43372" y="1109155"/>
                </a:lnTo>
                <a:lnTo>
                  <a:pt x="66857" y="1170818"/>
                </a:lnTo>
                <a:lnTo>
                  <a:pt x="94960" y="1230076"/>
                </a:lnTo>
                <a:lnTo>
                  <a:pt x="127463" y="1286710"/>
                </a:lnTo>
                <a:lnTo>
                  <a:pt x="164148" y="1340504"/>
                </a:lnTo>
                <a:lnTo>
                  <a:pt x="204794" y="1391240"/>
                </a:lnTo>
                <a:lnTo>
                  <a:pt x="249183" y="1438703"/>
                </a:lnTo>
                <a:lnTo>
                  <a:pt x="297096" y="1482675"/>
                </a:lnTo>
                <a:lnTo>
                  <a:pt x="348315" y="1522939"/>
                </a:lnTo>
                <a:lnTo>
                  <a:pt x="402619" y="1559278"/>
                </a:lnTo>
                <a:lnTo>
                  <a:pt x="459791" y="1591476"/>
                </a:lnTo>
                <a:lnTo>
                  <a:pt x="519611" y="1619315"/>
                </a:lnTo>
                <a:lnTo>
                  <a:pt x="581860" y="1642579"/>
                </a:lnTo>
                <a:lnTo>
                  <a:pt x="646320" y="1661051"/>
                </a:lnTo>
                <a:lnTo>
                  <a:pt x="712771" y="1674513"/>
                </a:lnTo>
                <a:lnTo>
                  <a:pt x="780995" y="1682750"/>
                </a:lnTo>
                <a:lnTo>
                  <a:pt x="850772" y="1685544"/>
                </a:lnTo>
                <a:lnTo>
                  <a:pt x="920550" y="1682750"/>
                </a:lnTo>
                <a:lnTo>
                  <a:pt x="988774" y="1674513"/>
                </a:lnTo>
                <a:lnTo>
                  <a:pt x="1055225" y="1661051"/>
                </a:lnTo>
                <a:lnTo>
                  <a:pt x="1119685" y="1642579"/>
                </a:lnTo>
                <a:lnTo>
                  <a:pt x="1181934" y="1619315"/>
                </a:lnTo>
                <a:lnTo>
                  <a:pt x="1241754" y="1591476"/>
                </a:lnTo>
                <a:lnTo>
                  <a:pt x="1298926" y="1559278"/>
                </a:lnTo>
                <a:lnTo>
                  <a:pt x="1353230" y="1522939"/>
                </a:lnTo>
                <a:lnTo>
                  <a:pt x="1404449" y="1482675"/>
                </a:lnTo>
                <a:lnTo>
                  <a:pt x="1452362" y="1438703"/>
                </a:lnTo>
                <a:lnTo>
                  <a:pt x="1496751" y="1391240"/>
                </a:lnTo>
                <a:lnTo>
                  <a:pt x="1537397" y="1340504"/>
                </a:lnTo>
                <a:lnTo>
                  <a:pt x="1574082" y="1286710"/>
                </a:lnTo>
                <a:lnTo>
                  <a:pt x="1606585" y="1230076"/>
                </a:lnTo>
                <a:lnTo>
                  <a:pt x="1634688" y="1170818"/>
                </a:lnTo>
                <a:lnTo>
                  <a:pt x="1658173" y="1109155"/>
                </a:lnTo>
                <a:lnTo>
                  <a:pt x="1676820" y="1045301"/>
                </a:lnTo>
                <a:lnTo>
                  <a:pt x="1690410" y="979475"/>
                </a:lnTo>
                <a:lnTo>
                  <a:pt x="1698725" y="911893"/>
                </a:lnTo>
                <a:lnTo>
                  <a:pt x="1701545" y="842772"/>
                </a:lnTo>
                <a:lnTo>
                  <a:pt x="1698725" y="773650"/>
                </a:lnTo>
                <a:lnTo>
                  <a:pt x="1690410" y="706068"/>
                </a:lnTo>
                <a:lnTo>
                  <a:pt x="1676820" y="640242"/>
                </a:lnTo>
                <a:lnTo>
                  <a:pt x="1658173" y="576388"/>
                </a:lnTo>
                <a:lnTo>
                  <a:pt x="1634688" y="514725"/>
                </a:lnTo>
                <a:lnTo>
                  <a:pt x="1606585" y="455467"/>
                </a:lnTo>
                <a:lnTo>
                  <a:pt x="1574082" y="398833"/>
                </a:lnTo>
                <a:lnTo>
                  <a:pt x="1537397" y="345039"/>
                </a:lnTo>
                <a:lnTo>
                  <a:pt x="1496751" y="294303"/>
                </a:lnTo>
                <a:lnTo>
                  <a:pt x="1452362" y="246840"/>
                </a:lnTo>
                <a:lnTo>
                  <a:pt x="1404449" y="202868"/>
                </a:lnTo>
                <a:lnTo>
                  <a:pt x="1353230" y="162604"/>
                </a:lnTo>
                <a:lnTo>
                  <a:pt x="1298926" y="126265"/>
                </a:lnTo>
                <a:lnTo>
                  <a:pt x="1241754" y="94067"/>
                </a:lnTo>
                <a:lnTo>
                  <a:pt x="1181934" y="66228"/>
                </a:lnTo>
                <a:lnTo>
                  <a:pt x="1119685" y="42964"/>
                </a:lnTo>
                <a:lnTo>
                  <a:pt x="1055225" y="24492"/>
                </a:lnTo>
                <a:lnTo>
                  <a:pt x="988774" y="11030"/>
                </a:lnTo>
                <a:lnTo>
                  <a:pt x="920550" y="2793"/>
                </a:lnTo>
                <a:lnTo>
                  <a:pt x="850772" y="0"/>
                </a:lnTo>
                <a:close/>
              </a:path>
            </a:pathLst>
          </a:custGeom>
          <a:solidFill>
            <a:srgbClr val="00ACA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059941" y="1498091"/>
            <a:ext cx="1701546" cy="1685544"/>
          </a:xfrm>
          <a:custGeom>
            <a:avLst/>
            <a:gdLst/>
            <a:ahLst/>
            <a:cxnLst/>
            <a:rect l="l" t="t" r="r" b="b"/>
            <a:pathLst>
              <a:path w="1701546" h="1685544">
                <a:moveTo>
                  <a:pt x="0" y="842772"/>
                </a:moveTo>
                <a:lnTo>
                  <a:pt x="2820" y="773650"/>
                </a:lnTo>
                <a:lnTo>
                  <a:pt x="11135" y="706068"/>
                </a:lnTo>
                <a:lnTo>
                  <a:pt x="24725" y="640242"/>
                </a:lnTo>
                <a:lnTo>
                  <a:pt x="43372" y="576388"/>
                </a:lnTo>
                <a:lnTo>
                  <a:pt x="66857" y="514725"/>
                </a:lnTo>
                <a:lnTo>
                  <a:pt x="94960" y="455467"/>
                </a:lnTo>
                <a:lnTo>
                  <a:pt x="127463" y="398833"/>
                </a:lnTo>
                <a:lnTo>
                  <a:pt x="164148" y="345039"/>
                </a:lnTo>
                <a:lnTo>
                  <a:pt x="204794" y="294303"/>
                </a:lnTo>
                <a:lnTo>
                  <a:pt x="249183" y="246840"/>
                </a:lnTo>
                <a:lnTo>
                  <a:pt x="297096" y="202868"/>
                </a:lnTo>
                <a:lnTo>
                  <a:pt x="348315" y="162604"/>
                </a:lnTo>
                <a:lnTo>
                  <a:pt x="402619" y="126265"/>
                </a:lnTo>
                <a:lnTo>
                  <a:pt x="459791" y="94067"/>
                </a:lnTo>
                <a:lnTo>
                  <a:pt x="519611" y="66228"/>
                </a:lnTo>
                <a:lnTo>
                  <a:pt x="581860" y="42964"/>
                </a:lnTo>
                <a:lnTo>
                  <a:pt x="646320" y="24492"/>
                </a:lnTo>
                <a:lnTo>
                  <a:pt x="712771" y="11030"/>
                </a:lnTo>
                <a:lnTo>
                  <a:pt x="780995" y="2793"/>
                </a:lnTo>
                <a:lnTo>
                  <a:pt x="850772" y="0"/>
                </a:lnTo>
                <a:lnTo>
                  <a:pt x="920550" y="2793"/>
                </a:lnTo>
                <a:lnTo>
                  <a:pt x="988774" y="11030"/>
                </a:lnTo>
                <a:lnTo>
                  <a:pt x="1055225" y="24492"/>
                </a:lnTo>
                <a:lnTo>
                  <a:pt x="1119685" y="42964"/>
                </a:lnTo>
                <a:lnTo>
                  <a:pt x="1181934" y="66228"/>
                </a:lnTo>
                <a:lnTo>
                  <a:pt x="1241754" y="94067"/>
                </a:lnTo>
                <a:lnTo>
                  <a:pt x="1298926" y="126265"/>
                </a:lnTo>
                <a:lnTo>
                  <a:pt x="1353230" y="162604"/>
                </a:lnTo>
                <a:lnTo>
                  <a:pt x="1404449" y="202868"/>
                </a:lnTo>
                <a:lnTo>
                  <a:pt x="1452362" y="246840"/>
                </a:lnTo>
                <a:lnTo>
                  <a:pt x="1496751" y="294303"/>
                </a:lnTo>
                <a:lnTo>
                  <a:pt x="1537397" y="345039"/>
                </a:lnTo>
                <a:lnTo>
                  <a:pt x="1574082" y="398833"/>
                </a:lnTo>
                <a:lnTo>
                  <a:pt x="1606585" y="455467"/>
                </a:lnTo>
                <a:lnTo>
                  <a:pt x="1634688" y="514725"/>
                </a:lnTo>
                <a:lnTo>
                  <a:pt x="1658173" y="576388"/>
                </a:lnTo>
                <a:lnTo>
                  <a:pt x="1676820" y="640242"/>
                </a:lnTo>
                <a:lnTo>
                  <a:pt x="1690410" y="706068"/>
                </a:lnTo>
                <a:lnTo>
                  <a:pt x="1698725" y="773650"/>
                </a:lnTo>
                <a:lnTo>
                  <a:pt x="1701545" y="842772"/>
                </a:lnTo>
                <a:lnTo>
                  <a:pt x="1698725" y="911893"/>
                </a:lnTo>
                <a:lnTo>
                  <a:pt x="1690410" y="979475"/>
                </a:lnTo>
                <a:lnTo>
                  <a:pt x="1676820" y="1045301"/>
                </a:lnTo>
                <a:lnTo>
                  <a:pt x="1658173" y="1109155"/>
                </a:lnTo>
                <a:lnTo>
                  <a:pt x="1634688" y="1170818"/>
                </a:lnTo>
                <a:lnTo>
                  <a:pt x="1606585" y="1230076"/>
                </a:lnTo>
                <a:lnTo>
                  <a:pt x="1574082" y="1286710"/>
                </a:lnTo>
                <a:lnTo>
                  <a:pt x="1537397" y="1340504"/>
                </a:lnTo>
                <a:lnTo>
                  <a:pt x="1496751" y="1391240"/>
                </a:lnTo>
                <a:lnTo>
                  <a:pt x="1452362" y="1438703"/>
                </a:lnTo>
                <a:lnTo>
                  <a:pt x="1404449" y="1482675"/>
                </a:lnTo>
                <a:lnTo>
                  <a:pt x="1353230" y="1522939"/>
                </a:lnTo>
                <a:lnTo>
                  <a:pt x="1298926" y="1559278"/>
                </a:lnTo>
                <a:lnTo>
                  <a:pt x="1241754" y="1591476"/>
                </a:lnTo>
                <a:lnTo>
                  <a:pt x="1181934" y="1619315"/>
                </a:lnTo>
                <a:lnTo>
                  <a:pt x="1119685" y="1642579"/>
                </a:lnTo>
                <a:lnTo>
                  <a:pt x="1055225" y="1661051"/>
                </a:lnTo>
                <a:lnTo>
                  <a:pt x="988774" y="1674513"/>
                </a:lnTo>
                <a:lnTo>
                  <a:pt x="920550" y="1682750"/>
                </a:lnTo>
                <a:lnTo>
                  <a:pt x="850772" y="1685544"/>
                </a:lnTo>
                <a:lnTo>
                  <a:pt x="780995" y="1682750"/>
                </a:lnTo>
                <a:lnTo>
                  <a:pt x="712771" y="1674513"/>
                </a:lnTo>
                <a:lnTo>
                  <a:pt x="646320" y="1661051"/>
                </a:lnTo>
                <a:lnTo>
                  <a:pt x="581860" y="1642579"/>
                </a:lnTo>
                <a:lnTo>
                  <a:pt x="519611" y="1619315"/>
                </a:lnTo>
                <a:lnTo>
                  <a:pt x="459791" y="1591476"/>
                </a:lnTo>
                <a:lnTo>
                  <a:pt x="402619" y="1559278"/>
                </a:lnTo>
                <a:lnTo>
                  <a:pt x="348315" y="1522939"/>
                </a:lnTo>
                <a:lnTo>
                  <a:pt x="297096" y="1482675"/>
                </a:lnTo>
                <a:lnTo>
                  <a:pt x="249183" y="1438703"/>
                </a:lnTo>
                <a:lnTo>
                  <a:pt x="204794" y="1391240"/>
                </a:lnTo>
                <a:lnTo>
                  <a:pt x="164148" y="1340504"/>
                </a:lnTo>
                <a:lnTo>
                  <a:pt x="127463" y="1286710"/>
                </a:lnTo>
                <a:lnTo>
                  <a:pt x="94960" y="1230076"/>
                </a:lnTo>
                <a:lnTo>
                  <a:pt x="66857" y="1170818"/>
                </a:lnTo>
                <a:lnTo>
                  <a:pt x="43372" y="1109155"/>
                </a:lnTo>
                <a:lnTo>
                  <a:pt x="24725" y="1045301"/>
                </a:lnTo>
                <a:lnTo>
                  <a:pt x="11135" y="979475"/>
                </a:lnTo>
                <a:lnTo>
                  <a:pt x="2820" y="911893"/>
                </a:lnTo>
                <a:lnTo>
                  <a:pt x="0" y="842772"/>
                </a:lnTo>
                <a:close/>
              </a:path>
            </a:pathLst>
          </a:custGeom>
          <a:ln w="76200">
            <a:solidFill>
              <a:srgbClr val="76717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146810" y="2083307"/>
            <a:ext cx="1546860" cy="553974"/>
          </a:xfrm>
          <a:custGeom>
            <a:avLst/>
            <a:gdLst/>
            <a:ahLst/>
            <a:cxnLst/>
            <a:rect l="l" t="t" r="r" b="b"/>
            <a:pathLst>
              <a:path w="1546860" h="553974">
                <a:moveTo>
                  <a:pt x="0" y="0"/>
                </a:moveTo>
                <a:lnTo>
                  <a:pt x="1546860" y="0"/>
                </a:lnTo>
                <a:lnTo>
                  <a:pt x="1546860" y="553974"/>
                </a:lnTo>
                <a:lnTo>
                  <a:pt x="0" y="553974"/>
                </a:lnTo>
                <a:lnTo>
                  <a:pt x="0" y="0"/>
                </a:lnTo>
                <a:close/>
              </a:path>
            </a:pathLst>
          </a:custGeom>
          <a:solidFill>
            <a:srgbClr val="00ACA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225793" y="2121432"/>
            <a:ext cx="1373505" cy="46418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000" spc="-185" b="1">
                <a:solidFill>
                  <a:srgbClr val="FFFFFF"/>
                </a:solidFill>
                <a:latin typeface="Arial Narrow"/>
                <a:cs typeface="Arial Narrow"/>
              </a:rPr>
              <a:t>T</a:t>
            </a:r>
            <a:r>
              <a:rPr dirty="0" smtClean="0" sz="3000" spc="0" b="1">
                <a:solidFill>
                  <a:srgbClr val="FFFFFF"/>
                </a:solidFill>
                <a:latin typeface="Arial Narrow"/>
                <a:cs typeface="Arial Narrow"/>
              </a:rPr>
              <a:t>eac</a:t>
            </a:r>
            <a:r>
              <a:rPr dirty="0" smtClean="0" sz="3000" spc="-5" b="1">
                <a:solidFill>
                  <a:srgbClr val="FFFFFF"/>
                </a:solidFill>
                <a:latin typeface="Arial Narrow"/>
                <a:cs typeface="Arial Narrow"/>
              </a:rPr>
              <a:t>h</a:t>
            </a:r>
            <a:r>
              <a:rPr dirty="0" smtClean="0" sz="3000" spc="0" b="1">
                <a:solidFill>
                  <a:srgbClr val="FFFFFF"/>
                </a:solidFill>
                <a:latin typeface="Arial Narrow"/>
                <a:cs typeface="Arial Narrow"/>
              </a:rPr>
              <a:t>i</a:t>
            </a:r>
            <a:r>
              <a:rPr dirty="0" smtClean="0" sz="3000" spc="-5" b="1">
                <a:solidFill>
                  <a:srgbClr val="FFFFFF"/>
                </a:solidFill>
                <a:latin typeface="Arial Narrow"/>
                <a:cs typeface="Arial Narrow"/>
              </a:rPr>
              <a:t>n</a:t>
            </a:r>
            <a:r>
              <a:rPr dirty="0" smtClean="0" sz="3000" spc="0" b="1">
                <a:solidFill>
                  <a:srgbClr val="FFFFFF"/>
                </a:solidFill>
                <a:latin typeface="Arial Narrow"/>
                <a:cs typeface="Arial Narrow"/>
              </a:rPr>
              <a:t>g</a:t>
            </a:r>
            <a:endParaRPr sz="3000">
              <a:latin typeface="Arial Narrow"/>
              <a:cs typeface="Arial Narrow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4538980" indent="-285750">
              <a:lnSpc>
                <a:spcPct val="100000"/>
              </a:lnSpc>
              <a:buFont typeface="Arial"/>
              <a:buChar char="•"/>
              <a:tabLst>
                <a:tab pos="4538345" algn="l"/>
              </a:tabLst>
            </a:pPr>
            <a:r>
              <a:rPr dirty="0" smtClean="0" sz="2500">
                <a:latin typeface="Arial Narrow"/>
                <a:cs typeface="Arial Narrow"/>
              </a:rPr>
              <a:t>Publ</a:t>
            </a:r>
            <a:r>
              <a:rPr dirty="0" smtClean="0" sz="2500" spc="-10">
                <a:latin typeface="Arial Narrow"/>
                <a:cs typeface="Arial Narrow"/>
              </a:rPr>
              <a:t>i</a:t>
            </a:r>
            <a:r>
              <a:rPr dirty="0" smtClean="0" sz="2500" spc="0">
                <a:latin typeface="Arial Narrow"/>
                <a:cs typeface="Arial Narrow"/>
              </a:rPr>
              <a:t>cati</a:t>
            </a:r>
            <a:r>
              <a:rPr dirty="0" smtClean="0" sz="2500" spc="-10">
                <a:latin typeface="Arial Narrow"/>
                <a:cs typeface="Arial Narrow"/>
              </a:rPr>
              <a:t>o</a:t>
            </a:r>
            <a:r>
              <a:rPr dirty="0" smtClean="0" sz="2500" spc="0">
                <a:latin typeface="Arial Narrow"/>
                <a:cs typeface="Arial Narrow"/>
              </a:rPr>
              <a:t>ns</a:t>
            </a:r>
            <a:endParaRPr sz="2500">
              <a:latin typeface="Arial Narrow"/>
              <a:cs typeface="Arial Narrow"/>
            </a:endParaRPr>
          </a:p>
          <a:p>
            <a:pPr marL="4538980" indent="-285750">
              <a:lnSpc>
                <a:spcPct val="100000"/>
              </a:lnSpc>
              <a:buFont typeface="Arial"/>
              <a:buChar char="•"/>
              <a:tabLst>
                <a:tab pos="4538345" algn="l"/>
              </a:tabLst>
            </a:pPr>
            <a:r>
              <a:rPr dirty="0" smtClean="0" sz="2500">
                <a:latin typeface="Arial Narrow"/>
                <a:cs typeface="Arial Narrow"/>
              </a:rPr>
              <a:t>Research</a:t>
            </a:r>
            <a:r>
              <a:rPr dirty="0" smtClean="0" sz="2500" spc="-15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income</a:t>
            </a:r>
            <a:endParaRPr sz="2500">
              <a:latin typeface="Arial Narrow"/>
              <a:cs typeface="Arial Narrow"/>
            </a:endParaRPr>
          </a:p>
          <a:p>
            <a:pPr marL="4538980" marR="12700" indent="-285750">
              <a:lnSpc>
                <a:spcPct val="100000"/>
              </a:lnSpc>
              <a:buFont typeface="Arial"/>
              <a:buChar char="•"/>
              <a:tabLst>
                <a:tab pos="4538345" algn="l"/>
              </a:tabLst>
            </a:pPr>
            <a:r>
              <a:rPr dirty="0" smtClean="0" sz="2500">
                <a:latin typeface="Arial Narrow"/>
                <a:cs typeface="Arial Narrow"/>
              </a:rPr>
              <a:t>Higher</a:t>
            </a:r>
            <a:r>
              <a:rPr dirty="0" smtClean="0" sz="2500" spc="-15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Degree</a:t>
            </a:r>
            <a:r>
              <a:rPr dirty="0" smtClean="0" sz="2500" spc="-10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by Research</a:t>
            </a:r>
            <a:r>
              <a:rPr dirty="0" smtClean="0" sz="2500" spc="-15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(HDR)</a:t>
            </a:r>
            <a:r>
              <a:rPr dirty="0" smtClean="0" sz="2500" spc="-10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(Masters</a:t>
            </a:r>
            <a:r>
              <a:rPr dirty="0" smtClean="0" sz="2500" spc="10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by Research</a:t>
            </a:r>
            <a:r>
              <a:rPr dirty="0" smtClean="0" sz="2500" spc="-15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and</a:t>
            </a:r>
            <a:r>
              <a:rPr dirty="0" smtClean="0" sz="2500" spc="0">
                <a:latin typeface="Arial Narrow"/>
                <a:cs typeface="Arial Narrow"/>
              </a:rPr>
              <a:t> PhD)</a:t>
            </a:r>
            <a:r>
              <a:rPr dirty="0" smtClean="0" sz="2500" spc="-5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timely</a:t>
            </a:r>
            <a:r>
              <a:rPr dirty="0" smtClean="0" sz="2500" spc="-10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completions</a:t>
            </a:r>
            <a:endParaRPr sz="2500">
              <a:latin typeface="Arial Narrow"/>
              <a:cs typeface="Arial Narro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46047" y="5257260"/>
            <a:ext cx="2353945" cy="11525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dirty="0" smtClean="0" sz="2500" spc="-229">
                <a:latin typeface="Arial Narrow"/>
                <a:cs typeface="Arial Narrow"/>
              </a:rPr>
              <a:t>T</a:t>
            </a:r>
            <a:r>
              <a:rPr dirty="0" smtClean="0" sz="2500" spc="0">
                <a:latin typeface="Arial Narrow"/>
                <a:cs typeface="Arial Narrow"/>
              </a:rPr>
              <a:t>o the</a:t>
            </a:r>
            <a:r>
              <a:rPr dirty="0" smtClean="0" sz="2500" spc="5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university</a:t>
            </a:r>
            <a:endParaRPr sz="2500">
              <a:latin typeface="Arial Narrow"/>
              <a:cs typeface="Arial Narrow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dirty="0" smtClean="0" sz="2500" spc="-229">
                <a:latin typeface="Arial Narrow"/>
                <a:cs typeface="Arial Narrow"/>
              </a:rPr>
              <a:t>T</a:t>
            </a:r>
            <a:r>
              <a:rPr dirty="0" smtClean="0" sz="2500" spc="0">
                <a:latin typeface="Arial Narrow"/>
                <a:cs typeface="Arial Narrow"/>
              </a:rPr>
              <a:t>o the</a:t>
            </a:r>
            <a:r>
              <a:rPr dirty="0" smtClean="0" sz="2500" spc="5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profession</a:t>
            </a:r>
            <a:endParaRPr sz="2500">
              <a:latin typeface="Arial Narrow"/>
              <a:cs typeface="Arial Narrow"/>
            </a:endParaRPr>
          </a:p>
          <a:p>
            <a:pPr marL="298450" indent="-285750">
              <a:lnSpc>
                <a:spcPct val="100000"/>
              </a:lnSpc>
              <a:buFont typeface="Arial"/>
              <a:buChar char="•"/>
              <a:tabLst>
                <a:tab pos="297815" algn="l"/>
              </a:tabLst>
            </a:pPr>
            <a:r>
              <a:rPr dirty="0" smtClean="0" sz="2500" spc="-229">
                <a:latin typeface="Arial Narrow"/>
                <a:cs typeface="Arial Narrow"/>
              </a:rPr>
              <a:t>T</a:t>
            </a:r>
            <a:r>
              <a:rPr dirty="0" smtClean="0" sz="2500" spc="0">
                <a:latin typeface="Arial Narrow"/>
                <a:cs typeface="Arial Narrow"/>
              </a:rPr>
              <a:t>o the</a:t>
            </a:r>
            <a:r>
              <a:rPr dirty="0" smtClean="0" sz="2500" spc="5">
                <a:latin typeface="Arial Narrow"/>
                <a:cs typeface="Arial Narrow"/>
              </a:rPr>
              <a:t> </a:t>
            </a:r>
            <a:r>
              <a:rPr dirty="0" smtClean="0" sz="2500" spc="0">
                <a:latin typeface="Arial Narrow"/>
                <a:cs typeface="Arial Narrow"/>
              </a:rPr>
              <a:t>community</a:t>
            </a:r>
            <a:endParaRPr sz="2500">
              <a:latin typeface="Arial Narrow"/>
              <a:cs typeface="Arial Narro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53233" y="3180588"/>
            <a:ext cx="1701545" cy="1686306"/>
          </a:xfrm>
          <a:custGeom>
            <a:avLst/>
            <a:gdLst/>
            <a:ahLst/>
            <a:cxnLst/>
            <a:rect l="l" t="t" r="r" b="b"/>
            <a:pathLst>
              <a:path w="1701546" h="1686306">
                <a:moveTo>
                  <a:pt x="850772" y="0"/>
                </a:moveTo>
                <a:lnTo>
                  <a:pt x="780995" y="2795"/>
                </a:lnTo>
                <a:lnTo>
                  <a:pt x="712771" y="11035"/>
                </a:lnTo>
                <a:lnTo>
                  <a:pt x="646320" y="24504"/>
                </a:lnTo>
                <a:lnTo>
                  <a:pt x="581860" y="42984"/>
                </a:lnTo>
                <a:lnTo>
                  <a:pt x="519611" y="66259"/>
                </a:lnTo>
                <a:lnTo>
                  <a:pt x="459791" y="94111"/>
                </a:lnTo>
                <a:lnTo>
                  <a:pt x="402619" y="126324"/>
                </a:lnTo>
                <a:lnTo>
                  <a:pt x="348315" y="162680"/>
                </a:lnTo>
                <a:lnTo>
                  <a:pt x="297096" y="202962"/>
                </a:lnTo>
                <a:lnTo>
                  <a:pt x="249183" y="246954"/>
                </a:lnTo>
                <a:lnTo>
                  <a:pt x="204794" y="294439"/>
                </a:lnTo>
                <a:lnTo>
                  <a:pt x="164148" y="345198"/>
                </a:lnTo>
                <a:lnTo>
                  <a:pt x="127463" y="399017"/>
                </a:lnTo>
                <a:lnTo>
                  <a:pt x="94960" y="455676"/>
                </a:lnTo>
                <a:lnTo>
                  <a:pt x="66857" y="514960"/>
                </a:lnTo>
                <a:lnTo>
                  <a:pt x="43372" y="576652"/>
                </a:lnTo>
                <a:lnTo>
                  <a:pt x="24725" y="640534"/>
                </a:lnTo>
                <a:lnTo>
                  <a:pt x="11135" y="706389"/>
                </a:lnTo>
                <a:lnTo>
                  <a:pt x="2820" y="774001"/>
                </a:lnTo>
                <a:lnTo>
                  <a:pt x="0" y="843153"/>
                </a:lnTo>
                <a:lnTo>
                  <a:pt x="2820" y="912304"/>
                </a:lnTo>
                <a:lnTo>
                  <a:pt x="11135" y="979916"/>
                </a:lnTo>
                <a:lnTo>
                  <a:pt x="24725" y="1045771"/>
                </a:lnTo>
                <a:lnTo>
                  <a:pt x="43372" y="1109653"/>
                </a:lnTo>
                <a:lnTo>
                  <a:pt x="66857" y="1171345"/>
                </a:lnTo>
                <a:lnTo>
                  <a:pt x="94960" y="1230629"/>
                </a:lnTo>
                <a:lnTo>
                  <a:pt x="127463" y="1287288"/>
                </a:lnTo>
                <a:lnTo>
                  <a:pt x="164148" y="1341107"/>
                </a:lnTo>
                <a:lnTo>
                  <a:pt x="204794" y="1391866"/>
                </a:lnTo>
                <a:lnTo>
                  <a:pt x="249183" y="1439351"/>
                </a:lnTo>
                <a:lnTo>
                  <a:pt x="297096" y="1483343"/>
                </a:lnTo>
                <a:lnTo>
                  <a:pt x="348315" y="1523625"/>
                </a:lnTo>
                <a:lnTo>
                  <a:pt x="402619" y="1559981"/>
                </a:lnTo>
                <a:lnTo>
                  <a:pt x="459791" y="1592194"/>
                </a:lnTo>
                <a:lnTo>
                  <a:pt x="519611" y="1620046"/>
                </a:lnTo>
                <a:lnTo>
                  <a:pt x="581860" y="1643321"/>
                </a:lnTo>
                <a:lnTo>
                  <a:pt x="646320" y="1661801"/>
                </a:lnTo>
                <a:lnTo>
                  <a:pt x="712771" y="1675270"/>
                </a:lnTo>
                <a:lnTo>
                  <a:pt x="780995" y="1683510"/>
                </a:lnTo>
                <a:lnTo>
                  <a:pt x="850772" y="1686306"/>
                </a:lnTo>
                <a:lnTo>
                  <a:pt x="920550" y="1683510"/>
                </a:lnTo>
                <a:lnTo>
                  <a:pt x="988774" y="1675270"/>
                </a:lnTo>
                <a:lnTo>
                  <a:pt x="1055225" y="1661801"/>
                </a:lnTo>
                <a:lnTo>
                  <a:pt x="1119685" y="1643321"/>
                </a:lnTo>
                <a:lnTo>
                  <a:pt x="1181934" y="1620046"/>
                </a:lnTo>
                <a:lnTo>
                  <a:pt x="1241754" y="1592194"/>
                </a:lnTo>
                <a:lnTo>
                  <a:pt x="1298926" y="1559981"/>
                </a:lnTo>
                <a:lnTo>
                  <a:pt x="1353230" y="1523625"/>
                </a:lnTo>
                <a:lnTo>
                  <a:pt x="1404449" y="1483343"/>
                </a:lnTo>
                <a:lnTo>
                  <a:pt x="1452362" y="1439351"/>
                </a:lnTo>
                <a:lnTo>
                  <a:pt x="1496751" y="1391866"/>
                </a:lnTo>
                <a:lnTo>
                  <a:pt x="1537397" y="1341107"/>
                </a:lnTo>
                <a:lnTo>
                  <a:pt x="1574082" y="1287288"/>
                </a:lnTo>
                <a:lnTo>
                  <a:pt x="1606585" y="1230629"/>
                </a:lnTo>
                <a:lnTo>
                  <a:pt x="1634688" y="1171345"/>
                </a:lnTo>
                <a:lnTo>
                  <a:pt x="1658173" y="1109653"/>
                </a:lnTo>
                <a:lnTo>
                  <a:pt x="1676820" y="1045771"/>
                </a:lnTo>
                <a:lnTo>
                  <a:pt x="1690410" y="979916"/>
                </a:lnTo>
                <a:lnTo>
                  <a:pt x="1698725" y="912304"/>
                </a:lnTo>
                <a:lnTo>
                  <a:pt x="1701545" y="843153"/>
                </a:lnTo>
                <a:lnTo>
                  <a:pt x="1698725" y="774001"/>
                </a:lnTo>
                <a:lnTo>
                  <a:pt x="1690410" y="706389"/>
                </a:lnTo>
                <a:lnTo>
                  <a:pt x="1676820" y="640534"/>
                </a:lnTo>
                <a:lnTo>
                  <a:pt x="1658173" y="576652"/>
                </a:lnTo>
                <a:lnTo>
                  <a:pt x="1634688" y="514960"/>
                </a:lnTo>
                <a:lnTo>
                  <a:pt x="1606585" y="455676"/>
                </a:lnTo>
                <a:lnTo>
                  <a:pt x="1574082" y="399017"/>
                </a:lnTo>
                <a:lnTo>
                  <a:pt x="1537397" y="345198"/>
                </a:lnTo>
                <a:lnTo>
                  <a:pt x="1496751" y="294439"/>
                </a:lnTo>
                <a:lnTo>
                  <a:pt x="1452362" y="246954"/>
                </a:lnTo>
                <a:lnTo>
                  <a:pt x="1404449" y="202962"/>
                </a:lnTo>
                <a:lnTo>
                  <a:pt x="1353230" y="162680"/>
                </a:lnTo>
                <a:lnTo>
                  <a:pt x="1298926" y="126324"/>
                </a:lnTo>
                <a:lnTo>
                  <a:pt x="1241754" y="94111"/>
                </a:lnTo>
                <a:lnTo>
                  <a:pt x="1181934" y="66259"/>
                </a:lnTo>
                <a:lnTo>
                  <a:pt x="1119685" y="42984"/>
                </a:lnTo>
                <a:lnTo>
                  <a:pt x="1055225" y="24504"/>
                </a:lnTo>
                <a:lnTo>
                  <a:pt x="988774" y="11035"/>
                </a:lnTo>
                <a:lnTo>
                  <a:pt x="920550" y="2795"/>
                </a:lnTo>
                <a:lnTo>
                  <a:pt x="850772" y="0"/>
                </a:lnTo>
                <a:close/>
              </a:path>
            </a:pathLst>
          </a:custGeom>
          <a:solidFill>
            <a:srgbClr val="EC403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253233" y="3180588"/>
            <a:ext cx="1701545" cy="1686306"/>
          </a:xfrm>
          <a:custGeom>
            <a:avLst/>
            <a:gdLst/>
            <a:ahLst/>
            <a:cxnLst/>
            <a:rect l="l" t="t" r="r" b="b"/>
            <a:pathLst>
              <a:path w="1701546" h="1686306">
                <a:moveTo>
                  <a:pt x="0" y="843153"/>
                </a:moveTo>
                <a:lnTo>
                  <a:pt x="2820" y="774001"/>
                </a:lnTo>
                <a:lnTo>
                  <a:pt x="11135" y="706389"/>
                </a:lnTo>
                <a:lnTo>
                  <a:pt x="24725" y="640534"/>
                </a:lnTo>
                <a:lnTo>
                  <a:pt x="43372" y="576652"/>
                </a:lnTo>
                <a:lnTo>
                  <a:pt x="66857" y="514960"/>
                </a:lnTo>
                <a:lnTo>
                  <a:pt x="94960" y="455676"/>
                </a:lnTo>
                <a:lnTo>
                  <a:pt x="127463" y="399017"/>
                </a:lnTo>
                <a:lnTo>
                  <a:pt x="164148" y="345198"/>
                </a:lnTo>
                <a:lnTo>
                  <a:pt x="204794" y="294439"/>
                </a:lnTo>
                <a:lnTo>
                  <a:pt x="249183" y="246954"/>
                </a:lnTo>
                <a:lnTo>
                  <a:pt x="297096" y="202962"/>
                </a:lnTo>
                <a:lnTo>
                  <a:pt x="348315" y="162680"/>
                </a:lnTo>
                <a:lnTo>
                  <a:pt x="402619" y="126324"/>
                </a:lnTo>
                <a:lnTo>
                  <a:pt x="459791" y="94111"/>
                </a:lnTo>
                <a:lnTo>
                  <a:pt x="519611" y="66259"/>
                </a:lnTo>
                <a:lnTo>
                  <a:pt x="581860" y="42984"/>
                </a:lnTo>
                <a:lnTo>
                  <a:pt x="646320" y="24504"/>
                </a:lnTo>
                <a:lnTo>
                  <a:pt x="712771" y="11035"/>
                </a:lnTo>
                <a:lnTo>
                  <a:pt x="780995" y="2795"/>
                </a:lnTo>
                <a:lnTo>
                  <a:pt x="850772" y="0"/>
                </a:lnTo>
                <a:lnTo>
                  <a:pt x="920550" y="2795"/>
                </a:lnTo>
                <a:lnTo>
                  <a:pt x="988774" y="11035"/>
                </a:lnTo>
                <a:lnTo>
                  <a:pt x="1055225" y="24504"/>
                </a:lnTo>
                <a:lnTo>
                  <a:pt x="1119685" y="42984"/>
                </a:lnTo>
                <a:lnTo>
                  <a:pt x="1181934" y="66259"/>
                </a:lnTo>
                <a:lnTo>
                  <a:pt x="1241754" y="94111"/>
                </a:lnTo>
                <a:lnTo>
                  <a:pt x="1298926" y="126324"/>
                </a:lnTo>
                <a:lnTo>
                  <a:pt x="1353230" y="162680"/>
                </a:lnTo>
                <a:lnTo>
                  <a:pt x="1404449" y="202962"/>
                </a:lnTo>
                <a:lnTo>
                  <a:pt x="1452362" y="246954"/>
                </a:lnTo>
                <a:lnTo>
                  <a:pt x="1496751" y="294439"/>
                </a:lnTo>
                <a:lnTo>
                  <a:pt x="1537397" y="345198"/>
                </a:lnTo>
                <a:lnTo>
                  <a:pt x="1574082" y="399017"/>
                </a:lnTo>
                <a:lnTo>
                  <a:pt x="1606585" y="455676"/>
                </a:lnTo>
                <a:lnTo>
                  <a:pt x="1634688" y="514960"/>
                </a:lnTo>
                <a:lnTo>
                  <a:pt x="1658173" y="576652"/>
                </a:lnTo>
                <a:lnTo>
                  <a:pt x="1676820" y="640534"/>
                </a:lnTo>
                <a:lnTo>
                  <a:pt x="1690410" y="706389"/>
                </a:lnTo>
                <a:lnTo>
                  <a:pt x="1698725" y="774001"/>
                </a:lnTo>
                <a:lnTo>
                  <a:pt x="1701545" y="843153"/>
                </a:lnTo>
                <a:lnTo>
                  <a:pt x="1698725" y="912304"/>
                </a:lnTo>
                <a:lnTo>
                  <a:pt x="1690410" y="979916"/>
                </a:lnTo>
                <a:lnTo>
                  <a:pt x="1676820" y="1045771"/>
                </a:lnTo>
                <a:lnTo>
                  <a:pt x="1658173" y="1109653"/>
                </a:lnTo>
                <a:lnTo>
                  <a:pt x="1634688" y="1171345"/>
                </a:lnTo>
                <a:lnTo>
                  <a:pt x="1606585" y="1230629"/>
                </a:lnTo>
                <a:lnTo>
                  <a:pt x="1574082" y="1287288"/>
                </a:lnTo>
                <a:lnTo>
                  <a:pt x="1537397" y="1341107"/>
                </a:lnTo>
                <a:lnTo>
                  <a:pt x="1496751" y="1391866"/>
                </a:lnTo>
                <a:lnTo>
                  <a:pt x="1452362" y="1439351"/>
                </a:lnTo>
                <a:lnTo>
                  <a:pt x="1404449" y="1483343"/>
                </a:lnTo>
                <a:lnTo>
                  <a:pt x="1353230" y="1523625"/>
                </a:lnTo>
                <a:lnTo>
                  <a:pt x="1298926" y="1559981"/>
                </a:lnTo>
                <a:lnTo>
                  <a:pt x="1241754" y="1592194"/>
                </a:lnTo>
                <a:lnTo>
                  <a:pt x="1181934" y="1620046"/>
                </a:lnTo>
                <a:lnTo>
                  <a:pt x="1119685" y="1643321"/>
                </a:lnTo>
                <a:lnTo>
                  <a:pt x="1055225" y="1661801"/>
                </a:lnTo>
                <a:lnTo>
                  <a:pt x="988774" y="1675270"/>
                </a:lnTo>
                <a:lnTo>
                  <a:pt x="920550" y="1683510"/>
                </a:lnTo>
                <a:lnTo>
                  <a:pt x="850772" y="1686306"/>
                </a:lnTo>
                <a:lnTo>
                  <a:pt x="780995" y="1683510"/>
                </a:lnTo>
                <a:lnTo>
                  <a:pt x="712771" y="1675270"/>
                </a:lnTo>
                <a:lnTo>
                  <a:pt x="646320" y="1661801"/>
                </a:lnTo>
                <a:lnTo>
                  <a:pt x="581860" y="1643321"/>
                </a:lnTo>
                <a:lnTo>
                  <a:pt x="519611" y="1620046"/>
                </a:lnTo>
                <a:lnTo>
                  <a:pt x="459791" y="1592194"/>
                </a:lnTo>
                <a:lnTo>
                  <a:pt x="402619" y="1559981"/>
                </a:lnTo>
                <a:lnTo>
                  <a:pt x="348315" y="1523625"/>
                </a:lnTo>
                <a:lnTo>
                  <a:pt x="297096" y="1483343"/>
                </a:lnTo>
                <a:lnTo>
                  <a:pt x="249183" y="1439351"/>
                </a:lnTo>
                <a:lnTo>
                  <a:pt x="204794" y="1391866"/>
                </a:lnTo>
                <a:lnTo>
                  <a:pt x="164148" y="1341107"/>
                </a:lnTo>
                <a:lnTo>
                  <a:pt x="127463" y="1287288"/>
                </a:lnTo>
                <a:lnTo>
                  <a:pt x="94960" y="1230629"/>
                </a:lnTo>
                <a:lnTo>
                  <a:pt x="66857" y="1171345"/>
                </a:lnTo>
                <a:lnTo>
                  <a:pt x="43372" y="1109653"/>
                </a:lnTo>
                <a:lnTo>
                  <a:pt x="24725" y="1045771"/>
                </a:lnTo>
                <a:lnTo>
                  <a:pt x="11135" y="979916"/>
                </a:lnTo>
                <a:lnTo>
                  <a:pt x="2820" y="912304"/>
                </a:lnTo>
                <a:lnTo>
                  <a:pt x="0" y="843153"/>
                </a:lnTo>
                <a:close/>
              </a:path>
            </a:pathLst>
          </a:custGeom>
          <a:ln w="76200">
            <a:solidFill>
              <a:srgbClr val="76717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335529" y="3728465"/>
            <a:ext cx="1521714" cy="523494"/>
          </a:xfrm>
          <a:custGeom>
            <a:avLst/>
            <a:gdLst/>
            <a:ahLst/>
            <a:cxnLst/>
            <a:rect l="l" t="t" r="r" b="b"/>
            <a:pathLst>
              <a:path w="1521714" h="523494">
                <a:moveTo>
                  <a:pt x="0" y="0"/>
                </a:moveTo>
                <a:lnTo>
                  <a:pt x="1521714" y="0"/>
                </a:lnTo>
                <a:lnTo>
                  <a:pt x="1521714" y="523493"/>
                </a:lnTo>
                <a:lnTo>
                  <a:pt x="0" y="523493"/>
                </a:lnTo>
                <a:lnTo>
                  <a:pt x="0" y="0"/>
                </a:lnTo>
                <a:close/>
              </a:path>
            </a:pathLst>
          </a:custGeom>
          <a:solidFill>
            <a:srgbClr val="EC403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414586" y="3766899"/>
            <a:ext cx="1339215" cy="434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 spc="-5" b="1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mtClean="0" sz="2800" spc="0" b="1">
                <a:solidFill>
                  <a:srgbClr val="FFFFFF"/>
                </a:solidFill>
                <a:latin typeface="Arial Narrow"/>
                <a:cs typeface="Arial Narrow"/>
              </a:rPr>
              <a:t>esearch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20084" y="4936235"/>
            <a:ext cx="1700784" cy="1686305"/>
          </a:xfrm>
          <a:custGeom>
            <a:avLst/>
            <a:gdLst/>
            <a:ahLst/>
            <a:cxnLst/>
            <a:rect l="l" t="t" r="r" b="b"/>
            <a:pathLst>
              <a:path w="1700784" h="1686305">
                <a:moveTo>
                  <a:pt x="850391" y="0"/>
                </a:moveTo>
                <a:lnTo>
                  <a:pt x="780646" y="2795"/>
                </a:lnTo>
                <a:lnTo>
                  <a:pt x="712453" y="11035"/>
                </a:lnTo>
                <a:lnTo>
                  <a:pt x="646032" y="24504"/>
                </a:lnTo>
                <a:lnTo>
                  <a:pt x="581602" y="42984"/>
                </a:lnTo>
                <a:lnTo>
                  <a:pt x="519380" y="66259"/>
                </a:lnTo>
                <a:lnTo>
                  <a:pt x="459587" y="94111"/>
                </a:lnTo>
                <a:lnTo>
                  <a:pt x="402441" y="126324"/>
                </a:lnTo>
                <a:lnTo>
                  <a:pt x="348161" y="162680"/>
                </a:lnTo>
                <a:lnTo>
                  <a:pt x="296965" y="202962"/>
                </a:lnTo>
                <a:lnTo>
                  <a:pt x="249073" y="246954"/>
                </a:lnTo>
                <a:lnTo>
                  <a:pt x="204704" y="294439"/>
                </a:lnTo>
                <a:lnTo>
                  <a:pt x="164076" y="345198"/>
                </a:lnTo>
                <a:lnTo>
                  <a:pt x="127408" y="399017"/>
                </a:lnTo>
                <a:lnTo>
                  <a:pt x="94919" y="455676"/>
                </a:lnTo>
                <a:lnTo>
                  <a:pt x="66827" y="514960"/>
                </a:lnTo>
                <a:lnTo>
                  <a:pt x="43353" y="576652"/>
                </a:lnTo>
                <a:lnTo>
                  <a:pt x="24714" y="640534"/>
                </a:lnTo>
                <a:lnTo>
                  <a:pt x="11130" y="706389"/>
                </a:lnTo>
                <a:lnTo>
                  <a:pt x="2819" y="774001"/>
                </a:lnTo>
                <a:lnTo>
                  <a:pt x="0" y="843152"/>
                </a:lnTo>
                <a:lnTo>
                  <a:pt x="2819" y="912304"/>
                </a:lnTo>
                <a:lnTo>
                  <a:pt x="11130" y="979916"/>
                </a:lnTo>
                <a:lnTo>
                  <a:pt x="24714" y="1045771"/>
                </a:lnTo>
                <a:lnTo>
                  <a:pt x="43353" y="1109653"/>
                </a:lnTo>
                <a:lnTo>
                  <a:pt x="66827" y="1171345"/>
                </a:lnTo>
                <a:lnTo>
                  <a:pt x="94919" y="1230629"/>
                </a:lnTo>
                <a:lnTo>
                  <a:pt x="127408" y="1287288"/>
                </a:lnTo>
                <a:lnTo>
                  <a:pt x="164076" y="1341107"/>
                </a:lnTo>
                <a:lnTo>
                  <a:pt x="204704" y="1391866"/>
                </a:lnTo>
                <a:lnTo>
                  <a:pt x="249073" y="1439351"/>
                </a:lnTo>
                <a:lnTo>
                  <a:pt x="296965" y="1483343"/>
                </a:lnTo>
                <a:lnTo>
                  <a:pt x="348161" y="1523625"/>
                </a:lnTo>
                <a:lnTo>
                  <a:pt x="402441" y="1559981"/>
                </a:lnTo>
                <a:lnTo>
                  <a:pt x="459587" y="1592194"/>
                </a:lnTo>
                <a:lnTo>
                  <a:pt x="519380" y="1620046"/>
                </a:lnTo>
                <a:lnTo>
                  <a:pt x="581602" y="1643321"/>
                </a:lnTo>
                <a:lnTo>
                  <a:pt x="646032" y="1661801"/>
                </a:lnTo>
                <a:lnTo>
                  <a:pt x="712453" y="1675270"/>
                </a:lnTo>
                <a:lnTo>
                  <a:pt x="780646" y="1683510"/>
                </a:lnTo>
                <a:lnTo>
                  <a:pt x="850391" y="1686305"/>
                </a:lnTo>
                <a:lnTo>
                  <a:pt x="920137" y="1683510"/>
                </a:lnTo>
                <a:lnTo>
                  <a:pt x="988330" y="1675270"/>
                </a:lnTo>
                <a:lnTo>
                  <a:pt x="1054751" y="1661801"/>
                </a:lnTo>
                <a:lnTo>
                  <a:pt x="1119181" y="1643321"/>
                </a:lnTo>
                <a:lnTo>
                  <a:pt x="1181403" y="1620046"/>
                </a:lnTo>
                <a:lnTo>
                  <a:pt x="1241196" y="1592194"/>
                </a:lnTo>
                <a:lnTo>
                  <a:pt x="1298342" y="1559981"/>
                </a:lnTo>
                <a:lnTo>
                  <a:pt x="1352622" y="1523625"/>
                </a:lnTo>
                <a:lnTo>
                  <a:pt x="1403818" y="1483343"/>
                </a:lnTo>
                <a:lnTo>
                  <a:pt x="1451710" y="1439351"/>
                </a:lnTo>
                <a:lnTo>
                  <a:pt x="1496079" y="1391866"/>
                </a:lnTo>
                <a:lnTo>
                  <a:pt x="1536707" y="1341107"/>
                </a:lnTo>
                <a:lnTo>
                  <a:pt x="1573375" y="1287288"/>
                </a:lnTo>
                <a:lnTo>
                  <a:pt x="1605864" y="1230629"/>
                </a:lnTo>
                <a:lnTo>
                  <a:pt x="1633956" y="1171345"/>
                </a:lnTo>
                <a:lnTo>
                  <a:pt x="1657430" y="1109653"/>
                </a:lnTo>
                <a:lnTo>
                  <a:pt x="1676069" y="1045771"/>
                </a:lnTo>
                <a:lnTo>
                  <a:pt x="1689653" y="979916"/>
                </a:lnTo>
                <a:lnTo>
                  <a:pt x="1697964" y="912304"/>
                </a:lnTo>
                <a:lnTo>
                  <a:pt x="1700783" y="843152"/>
                </a:lnTo>
                <a:lnTo>
                  <a:pt x="1697964" y="774001"/>
                </a:lnTo>
                <a:lnTo>
                  <a:pt x="1689653" y="706389"/>
                </a:lnTo>
                <a:lnTo>
                  <a:pt x="1676069" y="640534"/>
                </a:lnTo>
                <a:lnTo>
                  <a:pt x="1657430" y="576652"/>
                </a:lnTo>
                <a:lnTo>
                  <a:pt x="1633956" y="514960"/>
                </a:lnTo>
                <a:lnTo>
                  <a:pt x="1605864" y="455676"/>
                </a:lnTo>
                <a:lnTo>
                  <a:pt x="1573375" y="399017"/>
                </a:lnTo>
                <a:lnTo>
                  <a:pt x="1536707" y="345198"/>
                </a:lnTo>
                <a:lnTo>
                  <a:pt x="1496079" y="294439"/>
                </a:lnTo>
                <a:lnTo>
                  <a:pt x="1451710" y="246954"/>
                </a:lnTo>
                <a:lnTo>
                  <a:pt x="1403818" y="202962"/>
                </a:lnTo>
                <a:lnTo>
                  <a:pt x="1352622" y="162680"/>
                </a:lnTo>
                <a:lnTo>
                  <a:pt x="1298342" y="126324"/>
                </a:lnTo>
                <a:lnTo>
                  <a:pt x="1241196" y="94111"/>
                </a:lnTo>
                <a:lnTo>
                  <a:pt x="1181403" y="66259"/>
                </a:lnTo>
                <a:lnTo>
                  <a:pt x="1119181" y="42984"/>
                </a:lnTo>
                <a:lnTo>
                  <a:pt x="1054751" y="24504"/>
                </a:lnTo>
                <a:lnTo>
                  <a:pt x="988330" y="11035"/>
                </a:lnTo>
                <a:lnTo>
                  <a:pt x="920137" y="2795"/>
                </a:lnTo>
                <a:lnTo>
                  <a:pt x="850391" y="0"/>
                </a:lnTo>
                <a:close/>
              </a:path>
            </a:pathLst>
          </a:custGeom>
          <a:solidFill>
            <a:srgbClr val="BD7CB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720084" y="4936235"/>
            <a:ext cx="1700784" cy="1686305"/>
          </a:xfrm>
          <a:custGeom>
            <a:avLst/>
            <a:gdLst/>
            <a:ahLst/>
            <a:cxnLst/>
            <a:rect l="l" t="t" r="r" b="b"/>
            <a:pathLst>
              <a:path w="1700784" h="1686305">
                <a:moveTo>
                  <a:pt x="0" y="843152"/>
                </a:moveTo>
                <a:lnTo>
                  <a:pt x="2819" y="774001"/>
                </a:lnTo>
                <a:lnTo>
                  <a:pt x="11130" y="706389"/>
                </a:lnTo>
                <a:lnTo>
                  <a:pt x="24714" y="640534"/>
                </a:lnTo>
                <a:lnTo>
                  <a:pt x="43353" y="576652"/>
                </a:lnTo>
                <a:lnTo>
                  <a:pt x="66827" y="514960"/>
                </a:lnTo>
                <a:lnTo>
                  <a:pt x="94919" y="455676"/>
                </a:lnTo>
                <a:lnTo>
                  <a:pt x="127408" y="399017"/>
                </a:lnTo>
                <a:lnTo>
                  <a:pt x="164076" y="345198"/>
                </a:lnTo>
                <a:lnTo>
                  <a:pt x="204704" y="294439"/>
                </a:lnTo>
                <a:lnTo>
                  <a:pt x="249073" y="246954"/>
                </a:lnTo>
                <a:lnTo>
                  <a:pt x="296965" y="202962"/>
                </a:lnTo>
                <a:lnTo>
                  <a:pt x="348161" y="162680"/>
                </a:lnTo>
                <a:lnTo>
                  <a:pt x="402441" y="126324"/>
                </a:lnTo>
                <a:lnTo>
                  <a:pt x="459587" y="94111"/>
                </a:lnTo>
                <a:lnTo>
                  <a:pt x="519380" y="66259"/>
                </a:lnTo>
                <a:lnTo>
                  <a:pt x="581602" y="42984"/>
                </a:lnTo>
                <a:lnTo>
                  <a:pt x="646032" y="24504"/>
                </a:lnTo>
                <a:lnTo>
                  <a:pt x="712453" y="11035"/>
                </a:lnTo>
                <a:lnTo>
                  <a:pt x="780646" y="2795"/>
                </a:lnTo>
                <a:lnTo>
                  <a:pt x="850391" y="0"/>
                </a:lnTo>
                <a:lnTo>
                  <a:pt x="920137" y="2795"/>
                </a:lnTo>
                <a:lnTo>
                  <a:pt x="988330" y="11035"/>
                </a:lnTo>
                <a:lnTo>
                  <a:pt x="1054751" y="24504"/>
                </a:lnTo>
                <a:lnTo>
                  <a:pt x="1119181" y="42984"/>
                </a:lnTo>
                <a:lnTo>
                  <a:pt x="1181403" y="66259"/>
                </a:lnTo>
                <a:lnTo>
                  <a:pt x="1241196" y="94111"/>
                </a:lnTo>
                <a:lnTo>
                  <a:pt x="1298342" y="126324"/>
                </a:lnTo>
                <a:lnTo>
                  <a:pt x="1352622" y="162680"/>
                </a:lnTo>
                <a:lnTo>
                  <a:pt x="1403818" y="202962"/>
                </a:lnTo>
                <a:lnTo>
                  <a:pt x="1451710" y="246954"/>
                </a:lnTo>
                <a:lnTo>
                  <a:pt x="1496079" y="294439"/>
                </a:lnTo>
                <a:lnTo>
                  <a:pt x="1536707" y="345198"/>
                </a:lnTo>
                <a:lnTo>
                  <a:pt x="1573375" y="399017"/>
                </a:lnTo>
                <a:lnTo>
                  <a:pt x="1605864" y="455676"/>
                </a:lnTo>
                <a:lnTo>
                  <a:pt x="1633956" y="514960"/>
                </a:lnTo>
                <a:lnTo>
                  <a:pt x="1657430" y="576652"/>
                </a:lnTo>
                <a:lnTo>
                  <a:pt x="1676069" y="640534"/>
                </a:lnTo>
                <a:lnTo>
                  <a:pt x="1689653" y="706389"/>
                </a:lnTo>
                <a:lnTo>
                  <a:pt x="1697964" y="774001"/>
                </a:lnTo>
                <a:lnTo>
                  <a:pt x="1700783" y="843152"/>
                </a:lnTo>
                <a:lnTo>
                  <a:pt x="1697964" y="912304"/>
                </a:lnTo>
                <a:lnTo>
                  <a:pt x="1689653" y="979916"/>
                </a:lnTo>
                <a:lnTo>
                  <a:pt x="1676069" y="1045771"/>
                </a:lnTo>
                <a:lnTo>
                  <a:pt x="1657430" y="1109653"/>
                </a:lnTo>
                <a:lnTo>
                  <a:pt x="1633956" y="1171345"/>
                </a:lnTo>
                <a:lnTo>
                  <a:pt x="1605864" y="1230629"/>
                </a:lnTo>
                <a:lnTo>
                  <a:pt x="1573375" y="1287288"/>
                </a:lnTo>
                <a:lnTo>
                  <a:pt x="1536707" y="1341107"/>
                </a:lnTo>
                <a:lnTo>
                  <a:pt x="1496079" y="1391866"/>
                </a:lnTo>
                <a:lnTo>
                  <a:pt x="1451710" y="1439351"/>
                </a:lnTo>
                <a:lnTo>
                  <a:pt x="1403818" y="1483343"/>
                </a:lnTo>
                <a:lnTo>
                  <a:pt x="1352622" y="1523625"/>
                </a:lnTo>
                <a:lnTo>
                  <a:pt x="1298342" y="1559981"/>
                </a:lnTo>
                <a:lnTo>
                  <a:pt x="1241196" y="1592194"/>
                </a:lnTo>
                <a:lnTo>
                  <a:pt x="1181403" y="1620046"/>
                </a:lnTo>
                <a:lnTo>
                  <a:pt x="1119181" y="1643321"/>
                </a:lnTo>
                <a:lnTo>
                  <a:pt x="1054751" y="1661801"/>
                </a:lnTo>
                <a:lnTo>
                  <a:pt x="988330" y="1675270"/>
                </a:lnTo>
                <a:lnTo>
                  <a:pt x="920137" y="1683510"/>
                </a:lnTo>
                <a:lnTo>
                  <a:pt x="850391" y="1686305"/>
                </a:lnTo>
                <a:lnTo>
                  <a:pt x="780646" y="1683510"/>
                </a:lnTo>
                <a:lnTo>
                  <a:pt x="712453" y="1675270"/>
                </a:lnTo>
                <a:lnTo>
                  <a:pt x="646032" y="1661801"/>
                </a:lnTo>
                <a:lnTo>
                  <a:pt x="581602" y="1643321"/>
                </a:lnTo>
                <a:lnTo>
                  <a:pt x="519380" y="1620046"/>
                </a:lnTo>
                <a:lnTo>
                  <a:pt x="459587" y="1592194"/>
                </a:lnTo>
                <a:lnTo>
                  <a:pt x="402441" y="1559981"/>
                </a:lnTo>
                <a:lnTo>
                  <a:pt x="348161" y="1523625"/>
                </a:lnTo>
                <a:lnTo>
                  <a:pt x="296965" y="1483343"/>
                </a:lnTo>
                <a:lnTo>
                  <a:pt x="249073" y="1439351"/>
                </a:lnTo>
                <a:lnTo>
                  <a:pt x="204704" y="1391866"/>
                </a:lnTo>
                <a:lnTo>
                  <a:pt x="164076" y="1341107"/>
                </a:lnTo>
                <a:lnTo>
                  <a:pt x="127408" y="1287288"/>
                </a:lnTo>
                <a:lnTo>
                  <a:pt x="94919" y="1230629"/>
                </a:lnTo>
                <a:lnTo>
                  <a:pt x="66827" y="1171345"/>
                </a:lnTo>
                <a:lnTo>
                  <a:pt x="43353" y="1109653"/>
                </a:lnTo>
                <a:lnTo>
                  <a:pt x="24714" y="1045771"/>
                </a:lnTo>
                <a:lnTo>
                  <a:pt x="11130" y="979916"/>
                </a:lnTo>
                <a:lnTo>
                  <a:pt x="2819" y="912304"/>
                </a:lnTo>
                <a:lnTo>
                  <a:pt x="0" y="843152"/>
                </a:lnTo>
                <a:close/>
              </a:path>
            </a:pathLst>
          </a:custGeom>
          <a:ln w="76200">
            <a:solidFill>
              <a:srgbClr val="767171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897629" y="5502402"/>
            <a:ext cx="1459991" cy="553974"/>
          </a:xfrm>
          <a:custGeom>
            <a:avLst/>
            <a:gdLst/>
            <a:ahLst/>
            <a:cxnLst/>
            <a:rect l="l" t="t" r="r" b="b"/>
            <a:pathLst>
              <a:path w="1459991" h="553974">
                <a:moveTo>
                  <a:pt x="0" y="0"/>
                </a:moveTo>
                <a:lnTo>
                  <a:pt x="1459991" y="0"/>
                </a:lnTo>
                <a:lnTo>
                  <a:pt x="1459991" y="553974"/>
                </a:lnTo>
                <a:lnTo>
                  <a:pt x="0" y="553974"/>
                </a:lnTo>
                <a:lnTo>
                  <a:pt x="0" y="0"/>
                </a:lnTo>
                <a:close/>
              </a:path>
            </a:pathLst>
          </a:custGeom>
          <a:solidFill>
            <a:srgbClr val="BD7CB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976329" y="5540468"/>
            <a:ext cx="1136650" cy="46418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000" spc="-5" b="1">
                <a:solidFill>
                  <a:srgbClr val="FFFFFF"/>
                </a:solidFill>
                <a:latin typeface="Arial Narrow"/>
                <a:cs typeface="Arial Narrow"/>
              </a:rPr>
              <a:t>S</a:t>
            </a:r>
            <a:r>
              <a:rPr dirty="0" smtClean="0" sz="3000" spc="0" b="1">
                <a:solidFill>
                  <a:srgbClr val="FFFFFF"/>
                </a:solidFill>
                <a:latin typeface="Arial Narrow"/>
                <a:cs typeface="Arial Narrow"/>
              </a:rPr>
              <a:t>e</a:t>
            </a:r>
            <a:r>
              <a:rPr dirty="0" smtClean="0" sz="3000" spc="-5" b="1">
                <a:solidFill>
                  <a:srgbClr val="FFFFFF"/>
                </a:solidFill>
                <a:latin typeface="Arial Narrow"/>
                <a:cs typeface="Arial Narrow"/>
              </a:rPr>
              <a:t>r</a:t>
            </a:r>
            <a:r>
              <a:rPr dirty="0" smtClean="0" sz="3000" spc="0" b="1">
                <a:solidFill>
                  <a:srgbClr val="FFFFFF"/>
                </a:solidFill>
                <a:latin typeface="Arial Narrow"/>
                <a:cs typeface="Arial Narrow"/>
              </a:rPr>
              <a:t>vice</a:t>
            </a:r>
            <a:endParaRPr sz="3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719" y="1463039"/>
            <a:ext cx="384047" cy="19385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865376" y="228600"/>
            <a:ext cx="1193291" cy="10515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351007" y="2194560"/>
            <a:ext cx="557783" cy="1554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554285" y="1506474"/>
            <a:ext cx="9348571" cy="0"/>
          </a:xfrm>
          <a:custGeom>
            <a:avLst/>
            <a:gdLst/>
            <a:ahLst/>
            <a:cxnLst/>
            <a:rect l="l" t="t" r="r" b="b"/>
            <a:pathLst>
              <a:path w="9348571" h="0">
                <a:moveTo>
                  <a:pt x="0" y="0"/>
                </a:moveTo>
                <a:lnTo>
                  <a:pt x="9348571" y="0"/>
                </a:lnTo>
              </a:path>
            </a:pathLst>
          </a:custGeom>
          <a:ln w="22857">
            <a:solidFill>
              <a:srgbClr val="7CD4C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554285" y="1826514"/>
            <a:ext cx="8850285" cy="0"/>
          </a:xfrm>
          <a:custGeom>
            <a:avLst/>
            <a:gdLst/>
            <a:ahLst/>
            <a:cxnLst/>
            <a:rect l="l" t="t" r="r" b="b"/>
            <a:pathLst>
              <a:path w="8850285" h="0">
                <a:moveTo>
                  <a:pt x="0" y="0"/>
                </a:moveTo>
                <a:lnTo>
                  <a:pt x="8850285" y="0"/>
                </a:lnTo>
              </a:path>
            </a:pathLst>
          </a:custGeom>
          <a:ln w="31999">
            <a:solidFill>
              <a:srgbClr val="70BCB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0379427" y="2336292"/>
            <a:ext cx="0" cy="4018787"/>
          </a:xfrm>
          <a:custGeom>
            <a:avLst/>
            <a:gdLst/>
            <a:ahLst/>
            <a:cxnLst/>
            <a:rect l="l" t="t" r="r" b="b"/>
            <a:pathLst>
              <a:path w="0" h="4018787">
                <a:moveTo>
                  <a:pt x="0" y="4018787"/>
                </a:moveTo>
                <a:lnTo>
                  <a:pt x="0" y="0"/>
                </a:lnTo>
              </a:path>
            </a:pathLst>
          </a:custGeom>
          <a:ln w="4571">
            <a:solidFill>
              <a:srgbClr val="A8B3A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568000" y="3383279"/>
            <a:ext cx="0" cy="2971800"/>
          </a:xfrm>
          <a:custGeom>
            <a:avLst/>
            <a:gdLst/>
            <a:ahLst/>
            <a:cxnLst/>
            <a:rect l="l" t="t" r="r" b="b"/>
            <a:pathLst>
              <a:path w="0" h="2971800">
                <a:moveTo>
                  <a:pt x="0" y="2971800"/>
                </a:moveTo>
                <a:lnTo>
                  <a:pt x="0" y="0"/>
                </a:lnTo>
              </a:path>
            </a:pathLst>
          </a:custGeom>
          <a:ln w="9142">
            <a:solidFill>
              <a:srgbClr val="B8B8B3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0377143" y="3392423"/>
            <a:ext cx="525713" cy="0"/>
          </a:xfrm>
          <a:custGeom>
            <a:avLst/>
            <a:gdLst/>
            <a:ahLst/>
            <a:cxnLst/>
            <a:rect l="l" t="t" r="r" b="b"/>
            <a:pathLst>
              <a:path w="525713" h="0">
                <a:moveTo>
                  <a:pt x="0" y="0"/>
                </a:moveTo>
                <a:lnTo>
                  <a:pt x="525713" y="0"/>
                </a:lnTo>
              </a:path>
            </a:pathLst>
          </a:custGeom>
          <a:ln w="18285">
            <a:solidFill>
              <a:srgbClr val="64C8C8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9340443" y="355600"/>
            <a:ext cx="1483360" cy="6108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90500">
              <a:lnSpc>
                <a:spcPct val="100000"/>
              </a:lnSpc>
            </a:pPr>
            <a:r>
              <a:rPr dirty="0" smtClean="0" sz="1700" spc="300" b="1">
                <a:solidFill>
                  <a:srgbClr val="FF7746"/>
                </a:solidFill>
                <a:latin typeface="Times New Roman"/>
                <a:cs typeface="Times New Roman"/>
              </a:rPr>
              <a:t>Q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82"/>
              </a:spcBef>
            </a:pPr>
            <a:endParaRPr sz="1100"/>
          </a:p>
          <a:p>
            <a:pPr marL="12700">
              <a:lnSpc>
                <a:spcPct val="100000"/>
              </a:lnSpc>
              <a:tabLst>
                <a:tab pos="826135" algn="l"/>
              </a:tabLst>
            </a:pPr>
            <a:r>
              <a:rPr dirty="0" smtClean="0" sz="1250" spc="-170">
                <a:solidFill>
                  <a:srgbClr val="696972"/>
                </a:solidFill>
                <a:latin typeface="Arial"/>
                <a:cs typeface="Arial"/>
              </a:rPr>
              <a:t>SEA</a:t>
            </a:r>
            <a:r>
              <a:rPr dirty="0" smtClean="0" sz="1250" spc="-204">
                <a:solidFill>
                  <a:srgbClr val="696972"/>
                </a:solidFill>
                <a:latin typeface="Arial"/>
                <a:cs typeface="Arial"/>
              </a:rPr>
              <a:t>R</a:t>
            </a:r>
            <a:r>
              <a:rPr dirty="0" smtClean="0" sz="1250" spc="-120">
                <a:solidFill>
                  <a:srgbClr val="69798C"/>
                </a:solidFill>
                <a:latin typeface="Arial"/>
                <a:cs typeface="Arial"/>
              </a:rPr>
              <a:t>C</a:t>
            </a:r>
            <a:r>
              <a:rPr dirty="0" smtClean="0" sz="1250" spc="-85">
                <a:solidFill>
                  <a:srgbClr val="696972"/>
                </a:solidFill>
                <a:latin typeface="Arial"/>
                <a:cs typeface="Arial"/>
              </a:rPr>
              <a:t>H</a:t>
            </a:r>
            <a:r>
              <a:rPr dirty="0" smtClean="0" sz="1250" spc="-85">
                <a:solidFill>
                  <a:srgbClr val="696972"/>
                </a:solidFill>
                <a:latin typeface="Arial"/>
                <a:cs typeface="Arial"/>
              </a:rPr>
              <a:t>	</a:t>
            </a:r>
            <a:r>
              <a:rPr dirty="0" smtClean="0" sz="1250" spc="-190">
                <a:solidFill>
                  <a:srgbClr val="69798C"/>
                </a:solidFill>
                <a:latin typeface="Arial"/>
                <a:cs typeface="Arial"/>
              </a:rPr>
              <a:t>C</a:t>
            </a:r>
            <a:r>
              <a:rPr dirty="0" smtClean="0" sz="1250" spc="-120">
                <a:solidFill>
                  <a:srgbClr val="696972"/>
                </a:solidFill>
                <a:latin typeface="Arial"/>
                <a:cs typeface="Arial"/>
              </a:rPr>
              <a:t>O</a:t>
            </a:r>
            <a:r>
              <a:rPr dirty="0" smtClean="0" sz="1250" spc="-114">
                <a:solidFill>
                  <a:srgbClr val="69798C"/>
                </a:solidFill>
                <a:latin typeface="Arial"/>
                <a:cs typeface="Arial"/>
              </a:rPr>
              <a:t>N</a:t>
            </a:r>
            <a:r>
              <a:rPr dirty="0" smtClean="0" sz="1250" spc="-200">
                <a:solidFill>
                  <a:srgbClr val="6289A7"/>
                </a:solidFill>
                <a:latin typeface="Arial"/>
                <a:cs typeface="Arial"/>
              </a:rPr>
              <a:t>T</a:t>
            </a:r>
            <a:r>
              <a:rPr dirty="0" smtClean="0" sz="1250" spc="-125">
                <a:solidFill>
                  <a:srgbClr val="696972"/>
                </a:solidFill>
                <a:latin typeface="Arial"/>
                <a:cs typeface="Arial"/>
              </a:rPr>
              <a:t>A</a:t>
            </a:r>
            <a:r>
              <a:rPr dirty="0" smtClean="0" sz="1250" spc="-220">
                <a:solidFill>
                  <a:srgbClr val="69798C"/>
                </a:solidFill>
                <a:latin typeface="Arial"/>
                <a:cs typeface="Arial"/>
              </a:rPr>
              <a:t>C</a:t>
            </a:r>
            <a:r>
              <a:rPr dirty="0" smtClean="0" sz="1250" spc="-55">
                <a:solidFill>
                  <a:srgbClr val="6289A7"/>
                </a:solidFill>
                <a:latin typeface="Arial"/>
                <a:cs typeface="Arial"/>
              </a:rPr>
              <a:t>T</a:t>
            </a:r>
            <a:endParaRPr sz="125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60900" y="1971693"/>
            <a:ext cx="1699595" cy="230156"/>
          </a:xfrm>
          <a:custGeom>
            <a:avLst/>
            <a:gdLst/>
            <a:ahLst/>
            <a:cxnLst/>
            <a:rect l="l" t="t" r="r" b="b"/>
            <a:pathLst>
              <a:path w="1699595" h="230156">
                <a:moveTo>
                  <a:pt x="0" y="0"/>
                </a:moveTo>
                <a:lnTo>
                  <a:pt x="1699595" y="0"/>
                </a:lnTo>
                <a:lnTo>
                  <a:pt x="1699595" y="230156"/>
                </a:lnTo>
                <a:lnTo>
                  <a:pt x="0" y="230156"/>
                </a:lnTo>
                <a:lnTo>
                  <a:pt x="0" y="0"/>
                </a:lnTo>
                <a:close/>
              </a:path>
            </a:pathLst>
          </a:custGeom>
          <a:solidFill>
            <a:srgbClr val="AF154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7341332" y="1885637"/>
            <a:ext cx="93002" cy="329998"/>
          </a:xfrm>
          <a:custGeom>
            <a:avLst/>
            <a:gdLst/>
            <a:ahLst/>
            <a:cxnLst/>
            <a:rect l="l" t="t" r="r" b="b"/>
            <a:pathLst>
              <a:path w="93002" h="329998">
                <a:moveTo>
                  <a:pt x="0" y="0"/>
                </a:moveTo>
                <a:lnTo>
                  <a:pt x="93002" y="0"/>
                </a:lnTo>
                <a:lnTo>
                  <a:pt x="93002" y="329998"/>
                </a:lnTo>
                <a:lnTo>
                  <a:pt x="0" y="329998"/>
                </a:lnTo>
                <a:lnTo>
                  <a:pt x="0" y="0"/>
                </a:lnTo>
                <a:close/>
              </a:path>
            </a:pathLst>
          </a:custGeom>
          <a:solidFill>
            <a:srgbClr val="AF154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7512518" y="1971693"/>
            <a:ext cx="2573120" cy="230156"/>
          </a:xfrm>
          <a:custGeom>
            <a:avLst/>
            <a:gdLst/>
            <a:ahLst/>
            <a:cxnLst/>
            <a:rect l="l" t="t" r="r" b="b"/>
            <a:pathLst>
              <a:path w="2573120" h="230156">
                <a:moveTo>
                  <a:pt x="0" y="0"/>
                </a:moveTo>
                <a:lnTo>
                  <a:pt x="2573120" y="0"/>
                </a:lnTo>
                <a:lnTo>
                  <a:pt x="2573120" y="230156"/>
                </a:lnTo>
                <a:lnTo>
                  <a:pt x="0" y="230156"/>
                </a:lnTo>
                <a:lnTo>
                  <a:pt x="0" y="0"/>
                </a:lnTo>
                <a:close/>
              </a:path>
            </a:pathLst>
          </a:custGeom>
          <a:solidFill>
            <a:srgbClr val="AF154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0162151" y="1890353"/>
            <a:ext cx="97598" cy="325282"/>
          </a:xfrm>
          <a:custGeom>
            <a:avLst/>
            <a:gdLst/>
            <a:ahLst/>
            <a:cxnLst/>
            <a:rect l="l" t="t" r="r" b="b"/>
            <a:pathLst>
              <a:path w="97598" h="325282">
                <a:moveTo>
                  <a:pt x="0" y="0"/>
                </a:moveTo>
                <a:lnTo>
                  <a:pt x="97598" y="0"/>
                </a:lnTo>
                <a:lnTo>
                  <a:pt x="97598" y="325282"/>
                </a:lnTo>
                <a:lnTo>
                  <a:pt x="0" y="325282"/>
                </a:lnTo>
                <a:lnTo>
                  <a:pt x="0" y="0"/>
                </a:lnTo>
                <a:close/>
              </a:path>
            </a:pathLst>
          </a:custGeom>
          <a:solidFill>
            <a:srgbClr val="AF1544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555300" y="1892046"/>
            <a:ext cx="4719320" cy="3092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300" spc="-60" b="1">
                <a:solidFill>
                  <a:srgbClr val="FBF2E8"/>
                </a:solidFill>
                <a:latin typeface="Arial"/>
                <a:cs typeface="Arial"/>
              </a:rPr>
              <a:t>Open</a:t>
            </a:r>
            <a:r>
              <a:rPr dirty="0" smtClean="0" sz="1300" spc="45" b="1">
                <a:solidFill>
                  <a:srgbClr val="FBF2E8"/>
                </a:solidFill>
                <a:latin typeface="Arial"/>
                <a:cs typeface="Arial"/>
              </a:rPr>
              <a:t> </a:t>
            </a:r>
            <a:r>
              <a:rPr dirty="0" smtClean="0" sz="1300" spc="-95" b="1">
                <a:solidFill>
                  <a:srgbClr val="FBF2E8"/>
                </a:solidFill>
                <a:latin typeface="Arial"/>
                <a:cs typeface="Arial"/>
              </a:rPr>
              <a:t>access</a:t>
            </a:r>
            <a:r>
              <a:rPr dirty="0" smtClean="0" sz="1300" spc="40" b="1">
                <a:solidFill>
                  <a:srgbClr val="FBF2E8"/>
                </a:solidFill>
                <a:latin typeface="Arial"/>
                <a:cs typeface="Arial"/>
              </a:rPr>
              <a:t> </a:t>
            </a:r>
            <a:r>
              <a:rPr dirty="0" smtClean="0" sz="1300" spc="-80" b="1">
                <a:solidFill>
                  <a:srgbClr val="FBF2E8"/>
                </a:solidFill>
                <a:latin typeface="Arial"/>
                <a:cs typeface="Arial"/>
              </a:rPr>
              <a:t>resources</a:t>
            </a:r>
            <a:r>
              <a:rPr dirty="0" smtClean="0" sz="1300" spc="-80" b="1">
                <a:solidFill>
                  <a:srgbClr val="FBF2E8"/>
                </a:solidFill>
                <a:latin typeface="Arial"/>
                <a:cs typeface="Arial"/>
              </a:rPr>
              <a:t> </a:t>
            </a:r>
            <a:r>
              <a:rPr dirty="0" smtClean="0" sz="1300" spc="-15" b="1">
                <a:solidFill>
                  <a:srgbClr val="FBF2E8"/>
                </a:solidFill>
                <a:latin typeface="Arial"/>
                <a:cs typeface="Arial"/>
              </a:rPr>
              <a:t> </a:t>
            </a:r>
            <a:r>
              <a:rPr dirty="0" smtClean="0" sz="1950" spc="-415" b="1">
                <a:solidFill>
                  <a:srgbClr val="FBF2E8"/>
                </a:solidFill>
                <a:latin typeface="Times New Roman"/>
                <a:cs typeface="Times New Roman"/>
              </a:rPr>
              <a:t>&gt;</a:t>
            </a:r>
            <a:r>
              <a:rPr dirty="0" smtClean="0" sz="1950" spc="204" b="1">
                <a:solidFill>
                  <a:srgbClr val="FBF2E8"/>
                </a:solidFill>
                <a:latin typeface="Times New Roman"/>
                <a:cs typeface="Times New Roman"/>
              </a:rPr>
              <a:t> </a:t>
            </a:r>
            <a:r>
              <a:rPr dirty="0" smtClean="0" sz="1300" spc="-114" b="1">
                <a:solidFill>
                  <a:srgbClr val="FBF2E8"/>
                </a:solidFill>
                <a:latin typeface="Arial"/>
                <a:cs typeface="Arial"/>
              </a:rPr>
              <a:t>P</a:t>
            </a:r>
            <a:r>
              <a:rPr dirty="0" smtClean="0" sz="1300" spc="-55" b="1">
                <a:solidFill>
                  <a:srgbClr val="FBF2E8"/>
                </a:solidFill>
                <a:latin typeface="Arial"/>
                <a:cs typeface="Arial"/>
              </a:rPr>
              <a:t>o</a:t>
            </a:r>
            <a:r>
              <a:rPr dirty="0" smtClean="0" sz="1300" spc="10" b="1">
                <a:solidFill>
                  <a:srgbClr val="F9DBC4"/>
                </a:solidFill>
                <a:latin typeface="Arial"/>
                <a:cs typeface="Arial"/>
              </a:rPr>
              <a:t>l</a:t>
            </a:r>
            <a:r>
              <a:rPr dirty="0" smtClean="0" sz="1300" spc="-30" b="1">
                <a:solidFill>
                  <a:srgbClr val="F9DBC4"/>
                </a:solidFill>
                <a:latin typeface="Arial"/>
                <a:cs typeface="Arial"/>
              </a:rPr>
              <a:t>i</a:t>
            </a:r>
            <a:r>
              <a:rPr dirty="0" smtClean="0" sz="1300" spc="-65" b="1">
                <a:solidFill>
                  <a:srgbClr val="FBF2E8"/>
                </a:solidFill>
                <a:latin typeface="Arial"/>
                <a:cs typeface="Arial"/>
              </a:rPr>
              <a:t>cies,</a:t>
            </a:r>
            <a:r>
              <a:rPr dirty="0" smtClean="0" sz="1300" spc="60" b="1">
                <a:solidFill>
                  <a:srgbClr val="FBF2E8"/>
                </a:solidFill>
                <a:latin typeface="Arial"/>
                <a:cs typeface="Arial"/>
              </a:rPr>
              <a:t> </a:t>
            </a:r>
            <a:r>
              <a:rPr dirty="0" smtClean="0" sz="1300" spc="-70" b="1">
                <a:solidFill>
                  <a:srgbClr val="FBF2E8"/>
                </a:solidFill>
                <a:latin typeface="Arial"/>
                <a:cs typeface="Arial"/>
              </a:rPr>
              <a:t>standa</a:t>
            </a:r>
            <a:r>
              <a:rPr dirty="0" smtClean="0" sz="1300" spc="-145" b="1">
                <a:solidFill>
                  <a:srgbClr val="FBF2E8"/>
                </a:solidFill>
                <a:latin typeface="Arial"/>
                <a:cs typeface="Arial"/>
              </a:rPr>
              <a:t> </a:t>
            </a:r>
            <a:r>
              <a:rPr dirty="0" smtClean="0" sz="1300" spc="-114" b="1">
                <a:solidFill>
                  <a:srgbClr val="F9DBC4"/>
                </a:solidFill>
                <a:latin typeface="Arial"/>
                <a:cs typeface="Arial"/>
              </a:rPr>
              <a:t>r</a:t>
            </a:r>
            <a:r>
              <a:rPr dirty="0" smtClean="0" sz="1300" spc="-100" b="1">
                <a:solidFill>
                  <a:srgbClr val="FBF2E8"/>
                </a:solidFill>
                <a:latin typeface="Arial"/>
                <a:cs typeface="Arial"/>
              </a:rPr>
              <a:t>ds</a:t>
            </a:r>
            <a:r>
              <a:rPr dirty="0" smtClean="0" sz="1300" spc="-5" b="1">
                <a:solidFill>
                  <a:srgbClr val="FBF2E8"/>
                </a:solidFill>
                <a:latin typeface="Arial"/>
                <a:cs typeface="Arial"/>
              </a:rPr>
              <a:t> </a:t>
            </a:r>
            <a:r>
              <a:rPr dirty="0" smtClean="0" sz="1300" spc="-50" b="1">
                <a:solidFill>
                  <a:srgbClr val="FBF2E8"/>
                </a:solidFill>
                <a:latin typeface="Arial"/>
                <a:cs typeface="Arial"/>
              </a:rPr>
              <a:t>and</a:t>
            </a:r>
            <a:r>
              <a:rPr dirty="0" smtClean="0" sz="1300" spc="105" b="1">
                <a:solidFill>
                  <a:srgbClr val="FBF2E8"/>
                </a:solidFill>
                <a:latin typeface="Arial"/>
                <a:cs typeface="Arial"/>
              </a:rPr>
              <a:t> </a:t>
            </a:r>
            <a:r>
              <a:rPr dirty="0" smtClean="0" sz="1300" spc="-45" b="1">
                <a:solidFill>
                  <a:srgbClr val="FBF2E8"/>
                </a:solidFill>
                <a:latin typeface="Arial"/>
                <a:cs typeface="Arial"/>
              </a:rPr>
              <a:t>guidelines</a:t>
            </a:r>
            <a:r>
              <a:rPr dirty="0" smtClean="0" sz="1300" spc="-45" b="1">
                <a:solidFill>
                  <a:srgbClr val="FBF2E8"/>
                </a:solidFill>
                <a:latin typeface="Arial"/>
                <a:cs typeface="Arial"/>
              </a:rPr>
              <a:t> </a:t>
            </a:r>
            <a:r>
              <a:rPr dirty="0" smtClean="0" sz="1300" spc="5" b="1">
                <a:solidFill>
                  <a:srgbClr val="FBF2E8"/>
                </a:solidFill>
                <a:latin typeface="Arial"/>
                <a:cs typeface="Arial"/>
              </a:rPr>
              <a:t> </a:t>
            </a:r>
            <a:r>
              <a:rPr dirty="0" smtClean="0" sz="1950" spc="-365">
                <a:solidFill>
                  <a:srgbClr val="FBF2E8"/>
                </a:solidFill>
                <a:latin typeface="Times New Roman"/>
                <a:cs typeface="Times New Roman"/>
              </a:rPr>
              <a:t>&gt;</a:t>
            </a:r>
            <a:endParaRPr sz="19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597586" y="1916938"/>
            <a:ext cx="316865" cy="2025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50" spc="-210" b="1">
                <a:solidFill>
                  <a:srgbClr val="494644"/>
                </a:solidFill>
                <a:latin typeface="Times New Roman"/>
                <a:cs typeface="Times New Roman"/>
              </a:rPr>
              <a:t>N</a:t>
            </a:r>
            <a:r>
              <a:rPr dirty="0" smtClean="0" sz="1250" spc="-220" b="1">
                <a:solidFill>
                  <a:srgbClr val="494644"/>
                </a:solidFill>
                <a:latin typeface="Times New Roman"/>
                <a:cs typeface="Times New Roman"/>
              </a:rPr>
              <a:t>E</a:t>
            </a:r>
            <a:r>
              <a:rPr dirty="0" smtClean="0" sz="1250" spc="-290" b="1">
                <a:solidFill>
                  <a:srgbClr val="52507B"/>
                </a:solidFill>
                <a:latin typeface="Times New Roman"/>
                <a:cs typeface="Times New Roman"/>
              </a:rPr>
              <a:t>W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79871" y="2339192"/>
            <a:ext cx="8185784" cy="8420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6034" marR="12700" indent="-13970">
              <a:lnSpc>
                <a:spcPct val="111400"/>
              </a:lnSpc>
              <a:tabLst>
                <a:tab pos="2403475" algn="l"/>
                <a:tab pos="8172450" algn="l"/>
              </a:tabLst>
            </a:pPr>
            <a:r>
              <a:rPr dirty="0" smtClean="0" sz="2450" spc="-75" b="1">
                <a:solidFill>
                  <a:srgbClr val="AE1644"/>
                </a:solidFill>
                <a:latin typeface="Arial"/>
                <a:cs typeface="Arial"/>
              </a:rPr>
              <a:t>The</a:t>
            </a:r>
            <a:r>
              <a:rPr dirty="0" smtClean="0" sz="2450" spc="325" b="1">
                <a:solidFill>
                  <a:srgbClr val="AE1644"/>
                </a:solidFill>
                <a:latin typeface="Arial"/>
                <a:cs typeface="Arial"/>
              </a:rPr>
              <a:t> </a:t>
            </a:r>
            <a:r>
              <a:rPr dirty="0" smtClean="0" sz="2450" spc="-95" b="1">
                <a:solidFill>
                  <a:srgbClr val="AE1644"/>
                </a:solidFill>
                <a:latin typeface="Arial"/>
                <a:cs typeface="Arial"/>
              </a:rPr>
              <a:t>Library</a:t>
            </a:r>
            <a:r>
              <a:rPr dirty="0" smtClean="0" sz="2450" spc="95" b="1">
                <a:solidFill>
                  <a:srgbClr val="AE1644"/>
                </a:solidFill>
                <a:latin typeface="Arial"/>
                <a:cs typeface="Arial"/>
              </a:rPr>
              <a:t> </a:t>
            </a:r>
            <a:r>
              <a:rPr dirty="0" smtClean="0" sz="2450" spc="-105" b="1">
                <a:solidFill>
                  <a:srgbClr val="AE1644"/>
                </a:solidFill>
                <a:latin typeface="Arial"/>
                <a:cs typeface="Arial"/>
              </a:rPr>
              <a:t>and</a:t>
            </a:r>
            <a:r>
              <a:rPr dirty="0" smtClean="0" sz="2450" spc="-105" b="1">
                <a:solidFill>
                  <a:srgbClr val="AE1644"/>
                </a:solidFill>
                <a:latin typeface="Arial"/>
                <a:cs typeface="Arial"/>
              </a:rPr>
              <a:t>	</a:t>
            </a:r>
            <a:r>
              <a:rPr dirty="0" smtClean="0" sz="2450" spc="-50" b="1">
                <a:solidFill>
                  <a:srgbClr val="AE1644"/>
                </a:solidFill>
                <a:latin typeface="Arial"/>
                <a:cs typeface="Arial"/>
              </a:rPr>
              <a:t>Information</a:t>
            </a:r>
            <a:r>
              <a:rPr dirty="0" smtClean="0" sz="2450" spc="190" b="1">
                <a:solidFill>
                  <a:srgbClr val="AE1644"/>
                </a:solidFill>
                <a:latin typeface="Arial"/>
                <a:cs typeface="Arial"/>
              </a:rPr>
              <a:t> </a:t>
            </a:r>
            <a:r>
              <a:rPr dirty="0" smtClean="0" sz="2450" spc="-215" b="1">
                <a:solidFill>
                  <a:srgbClr val="AE1644"/>
                </a:solidFill>
                <a:latin typeface="Arial"/>
                <a:cs typeface="Arial"/>
              </a:rPr>
              <a:t>S</a:t>
            </a:r>
            <a:r>
              <a:rPr dirty="0" smtClean="0" sz="2450" spc="-655" b="1">
                <a:solidFill>
                  <a:srgbClr val="010101"/>
                </a:solidFill>
                <a:latin typeface="Arial"/>
                <a:cs typeface="Arial"/>
              </a:rPr>
              <a:t>,</a:t>
            </a:r>
            <a:r>
              <a:rPr dirty="0" smtClean="0" sz="2450" spc="-95" b="1">
                <a:solidFill>
                  <a:srgbClr val="AE1644"/>
                </a:solidFill>
                <a:latin typeface="Arial"/>
                <a:cs typeface="Arial"/>
              </a:rPr>
              <a:t>ector:</a:t>
            </a:r>
            <a:r>
              <a:rPr dirty="0" smtClean="0" sz="2450" spc="10" b="1">
                <a:solidFill>
                  <a:srgbClr val="AE1644"/>
                </a:solidFill>
                <a:latin typeface="Arial"/>
                <a:cs typeface="Arial"/>
              </a:rPr>
              <a:t> </a:t>
            </a:r>
            <a:r>
              <a:rPr dirty="0" smtClean="0" sz="2450" spc="-170" b="1">
                <a:solidFill>
                  <a:srgbClr val="AE1644"/>
                </a:solidFill>
                <a:latin typeface="Arial"/>
                <a:cs typeface="Arial"/>
              </a:rPr>
              <a:t>Core</a:t>
            </a:r>
            <a:r>
              <a:rPr dirty="0" smtClean="0" sz="2450" spc="325" b="1">
                <a:solidFill>
                  <a:srgbClr val="AE1644"/>
                </a:solidFill>
                <a:latin typeface="Arial"/>
                <a:cs typeface="Arial"/>
              </a:rPr>
              <a:t> </a:t>
            </a:r>
            <a:r>
              <a:rPr dirty="0" smtClean="0" sz="2450" spc="-85" b="1">
                <a:solidFill>
                  <a:srgbClr val="AE1644"/>
                </a:solidFill>
                <a:latin typeface="Arial"/>
                <a:cs typeface="Arial"/>
              </a:rPr>
              <a:t>Knowledge,</a:t>
            </a:r>
            <a:r>
              <a:rPr dirty="0" smtClean="0" sz="2450" spc="-45" b="1">
                <a:solidFill>
                  <a:srgbClr val="AE1644"/>
                </a:solidFill>
                <a:latin typeface="Arial"/>
                <a:cs typeface="Arial"/>
              </a:rPr>
              <a:t> </a:t>
            </a:r>
            <a:r>
              <a:rPr dirty="0" smtClean="0" sz="2450" spc="-90" b="1" u="sng">
                <a:solidFill>
                  <a:srgbClr val="AE1644"/>
                </a:solidFill>
                <a:latin typeface="Arial"/>
                <a:cs typeface="Arial"/>
              </a:rPr>
              <a:t>Skills</a:t>
            </a:r>
            <a:r>
              <a:rPr dirty="0" smtClean="0" sz="2450" spc="130" b="1" u="sng">
                <a:solidFill>
                  <a:srgbClr val="AE1644"/>
                </a:solidFill>
                <a:latin typeface="Arial"/>
                <a:cs typeface="Arial"/>
              </a:rPr>
              <a:t> </a:t>
            </a:r>
            <a:r>
              <a:rPr dirty="0" smtClean="0" sz="2450" spc="-105" b="1" u="sng">
                <a:solidFill>
                  <a:srgbClr val="AE1644"/>
                </a:solidFill>
                <a:latin typeface="Arial"/>
                <a:cs typeface="Arial"/>
              </a:rPr>
              <a:t>and</a:t>
            </a:r>
            <a:r>
              <a:rPr dirty="0" smtClean="0" sz="2450" spc="80" b="1" u="sng">
                <a:solidFill>
                  <a:srgbClr val="AE1644"/>
                </a:solidFill>
                <a:latin typeface="Arial"/>
                <a:cs typeface="Arial"/>
              </a:rPr>
              <a:t> </a:t>
            </a:r>
            <a:r>
              <a:rPr dirty="0" smtClean="0" sz="2450" spc="-70" b="1" u="sng">
                <a:solidFill>
                  <a:srgbClr val="AE1644"/>
                </a:solidFill>
                <a:latin typeface="Arial"/>
                <a:cs typeface="Arial"/>
              </a:rPr>
              <a:t>Attributes</a:t>
            </a:r>
            <a:r>
              <a:rPr dirty="0" smtClean="0" sz="2450" spc="-10" b="1" u="sng">
                <a:solidFill>
                  <a:srgbClr val="AE1644"/>
                </a:solidFill>
                <a:latin typeface="Arial"/>
                <a:cs typeface="Arial"/>
              </a:rPr>
              <a:t> </a:t>
            </a:r>
            <a:r>
              <a:rPr dirty="0" smtClean="0" sz="2450" spc="-10" b="1" u="sng">
                <a:solidFill>
                  <a:srgbClr val="AE1644"/>
                </a:solidFill>
                <a:latin typeface="Arial"/>
                <a:cs typeface="Arial"/>
              </a:rPr>
              <a:t>	</a:t>
            </a:r>
            <a:endParaRPr sz="24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428442" y="2514600"/>
            <a:ext cx="672465" cy="11010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7200" spc="2570">
                <a:solidFill>
                  <a:srgbClr val="AE1644"/>
                </a:solidFill>
                <a:latin typeface="Arial"/>
                <a:cs typeface="Arial"/>
              </a:rPr>
              <a:t>•</a:t>
            </a:r>
            <a:endParaRPr sz="7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597586" y="2413508"/>
            <a:ext cx="314960" cy="2101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300" spc="-190" b="1">
                <a:solidFill>
                  <a:srgbClr val="494644"/>
                </a:solidFill>
                <a:latin typeface="Times New Roman"/>
                <a:cs typeface="Times New Roman"/>
              </a:rPr>
              <a:t>EVH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75299" y="3420364"/>
            <a:ext cx="4841240" cy="10566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2560"/>
              </a:lnSpc>
              <a:tabLst>
                <a:tab pos="2887980" algn="l"/>
              </a:tabLst>
            </a:pPr>
            <a:r>
              <a:rPr dirty="0" smtClean="0" sz="1150" spc="10">
                <a:solidFill>
                  <a:srgbClr val="696972"/>
                </a:solidFill>
                <a:latin typeface="Times New Roman"/>
                <a:cs typeface="Times New Roman"/>
              </a:rPr>
              <a:t>Adopted</a:t>
            </a:r>
            <a:r>
              <a:rPr dirty="0" smtClean="0" sz="1150" spc="1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8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5">
                <a:solidFill>
                  <a:srgbClr val="695250"/>
                </a:solidFill>
                <a:latin typeface="Times New Roman"/>
                <a:cs typeface="Times New Roman"/>
              </a:rPr>
              <a:t>1</a:t>
            </a:r>
            <a:r>
              <a:rPr dirty="0" smtClean="0" sz="1150" spc="45">
                <a:solidFill>
                  <a:srgbClr val="696972"/>
                </a:solidFill>
                <a:latin typeface="Times New Roman"/>
                <a:cs typeface="Times New Roman"/>
              </a:rPr>
              <a:t>998.</a:t>
            </a:r>
            <a:r>
              <a:rPr dirty="0" smtClean="0" sz="1150" spc="-3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0">
                <a:solidFill>
                  <a:srgbClr val="696972"/>
                </a:solidFill>
                <a:latin typeface="Times New Roman"/>
                <a:cs typeface="Times New Roman"/>
              </a:rPr>
              <a:t>Am</a:t>
            </a:r>
            <a:r>
              <a:rPr dirty="0" smtClean="0" sz="1150" spc="60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-70">
                <a:solidFill>
                  <a:srgbClr val="52507B"/>
                </a:solidFill>
                <a:latin typeface="Times New Roman"/>
                <a:cs typeface="Times New Roman"/>
              </a:rPr>
              <a:t>n</a:t>
            </a:r>
            <a:r>
              <a:rPr dirty="0" smtClean="0" sz="1150" spc="-185">
                <a:solidFill>
                  <a:srgbClr val="52507B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30">
                <a:solidFill>
                  <a:srgbClr val="696972"/>
                </a:solidFill>
                <a:latin typeface="Times New Roman"/>
                <a:cs typeface="Times New Roman"/>
              </a:rPr>
              <a:t>ded</a:t>
            </a:r>
            <a:r>
              <a:rPr dirty="0" smtClean="0" sz="1150" spc="13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5">
                <a:solidFill>
                  <a:srgbClr val="696972"/>
                </a:solidFill>
                <a:latin typeface="Times New Roman"/>
                <a:cs typeface="Times New Roman"/>
              </a:rPr>
              <a:t>200</a:t>
            </a:r>
            <a:r>
              <a:rPr dirty="0" smtClean="0" sz="1150" spc="80">
                <a:solidFill>
                  <a:srgbClr val="696972"/>
                </a:solidFill>
                <a:latin typeface="Times New Roman"/>
                <a:cs typeface="Times New Roman"/>
              </a:rPr>
              <a:t>9</a:t>
            </a:r>
            <a:r>
              <a:rPr dirty="0" smtClean="0" sz="1150" spc="120">
                <a:solidFill>
                  <a:srgbClr val="695250"/>
                </a:solidFill>
                <a:latin typeface="Times New Roman"/>
                <a:cs typeface="Times New Roman"/>
              </a:rPr>
              <a:t>.</a:t>
            </a:r>
            <a:r>
              <a:rPr dirty="0" smtClean="0" sz="1150" spc="-90">
                <a:solidFill>
                  <a:srgbClr val="695250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240">
                <a:solidFill>
                  <a:srgbClr val="52507B"/>
                </a:solidFill>
                <a:latin typeface="Times New Roman"/>
                <a:cs typeface="Times New Roman"/>
              </a:rPr>
              <a:t>R</a:t>
            </a:r>
            <a:r>
              <a:rPr dirty="0" smtClean="0" sz="1150" spc="45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80">
                <a:solidFill>
                  <a:srgbClr val="696972"/>
                </a:solidFill>
                <a:latin typeface="Times New Roman"/>
                <a:cs typeface="Times New Roman"/>
              </a:rPr>
              <a:t>v</a:t>
            </a:r>
            <a:r>
              <a:rPr dirty="0" smtClean="0" sz="1150" spc="-75">
                <a:solidFill>
                  <a:srgbClr val="838379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20">
                <a:solidFill>
                  <a:srgbClr val="696972"/>
                </a:solidFill>
                <a:latin typeface="Times New Roman"/>
                <a:cs typeface="Times New Roman"/>
              </a:rPr>
              <a:t>ewed</a:t>
            </a:r>
            <a:r>
              <a:rPr dirty="0" smtClean="0" sz="1150" spc="2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3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5">
                <a:solidFill>
                  <a:srgbClr val="696972"/>
                </a:solidFill>
                <a:latin typeface="Times New Roman"/>
                <a:cs typeface="Times New Roman"/>
              </a:rPr>
              <a:t>2012</a:t>
            </a:r>
            <a:r>
              <a:rPr dirty="0" smtClean="0" sz="1150" spc="-18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0">
                <a:solidFill>
                  <a:srgbClr val="494644"/>
                </a:solidFill>
                <a:latin typeface="Times New Roman"/>
                <a:cs typeface="Times New Roman"/>
              </a:rPr>
              <a:t>.</a:t>
            </a:r>
            <a:r>
              <a:rPr dirty="0" smtClean="0" sz="1150" spc="-114">
                <a:solidFill>
                  <a:srgbClr val="494644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50">
                <a:solidFill>
                  <a:srgbClr val="69798C"/>
                </a:solidFill>
                <a:latin typeface="Times New Roman"/>
                <a:cs typeface="Times New Roman"/>
              </a:rPr>
              <a:t>A</a:t>
            </a:r>
            <a:r>
              <a:rPr dirty="0" smtClean="0" sz="1150" spc="-5">
                <a:solidFill>
                  <a:srgbClr val="69798C"/>
                </a:solidFill>
                <a:latin typeface="Times New Roman"/>
                <a:cs typeface="Times New Roman"/>
              </a:rPr>
              <a:t>m</a:t>
            </a:r>
            <a:r>
              <a:rPr dirty="0" smtClean="0" sz="1150" spc="65">
                <a:solidFill>
                  <a:srgbClr val="696972"/>
                </a:solidFill>
                <a:latin typeface="Times New Roman"/>
                <a:cs typeface="Times New Roman"/>
              </a:rPr>
              <a:t>end</a:t>
            </a:r>
            <a:r>
              <a:rPr dirty="0" smtClean="0" sz="1150" spc="90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-15">
                <a:solidFill>
                  <a:srgbClr val="69798C"/>
                </a:solidFill>
                <a:latin typeface="Times New Roman"/>
                <a:cs typeface="Times New Roman"/>
              </a:rPr>
              <a:t>d</a:t>
            </a:r>
            <a:r>
              <a:rPr dirty="0" smtClean="0" sz="1150" spc="80">
                <a:solidFill>
                  <a:srgbClr val="69798C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60">
                <a:solidFill>
                  <a:srgbClr val="696972"/>
                </a:solidFill>
                <a:latin typeface="Times New Roman"/>
                <a:cs typeface="Times New Roman"/>
              </a:rPr>
              <a:t>9</a:t>
            </a:r>
            <a:r>
              <a:rPr dirty="0" smtClean="0" sz="1150" spc="4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5">
                <a:solidFill>
                  <a:srgbClr val="696972"/>
                </a:solidFill>
                <a:latin typeface="Times New Roman"/>
                <a:cs typeface="Times New Roman"/>
              </a:rPr>
              <a:t>Dec</a:t>
            </a:r>
            <a:r>
              <a:rPr dirty="0" smtClean="0" sz="1150" spc="60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35">
                <a:solidFill>
                  <a:srgbClr val="69798C"/>
                </a:solidFill>
                <a:latin typeface="Times New Roman"/>
                <a:cs typeface="Times New Roman"/>
              </a:rPr>
              <a:t>m</a:t>
            </a:r>
            <a:r>
              <a:rPr dirty="0" smtClean="0" sz="1150" spc="60">
                <a:solidFill>
                  <a:srgbClr val="69798C"/>
                </a:solidFill>
                <a:latin typeface="Times New Roman"/>
                <a:cs typeface="Times New Roman"/>
              </a:rPr>
              <a:t>b</a:t>
            </a:r>
            <a:r>
              <a:rPr dirty="0" smtClean="0" sz="1150" spc="60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-35">
                <a:solidFill>
                  <a:srgbClr val="69798C"/>
                </a:solidFill>
                <a:latin typeface="Times New Roman"/>
                <a:cs typeface="Times New Roman"/>
              </a:rPr>
              <a:t>r</a:t>
            </a:r>
            <a:r>
              <a:rPr dirty="0" smtClean="0" sz="1150" spc="114">
                <a:solidFill>
                  <a:srgbClr val="69798C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30">
                <a:solidFill>
                  <a:srgbClr val="696972"/>
                </a:solidFill>
                <a:latin typeface="Times New Roman"/>
                <a:cs typeface="Times New Roman"/>
              </a:rPr>
              <a:t>2</a:t>
            </a:r>
            <a:r>
              <a:rPr dirty="0" smtClean="0" sz="1150" spc="70">
                <a:solidFill>
                  <a:srgbClr val="69798C"/>
                </a:solidFill>
                <a:latin typeface="Times New Roman"/>
                <a:cs typeface="Times New Roman"/>
              </a:rPr>
              <a:t>0</a:t>
            </a:r>
            <a:r>
              <a:rPr dirty="0" smtClean="0" sz="1150" spc="114">
                <a:solidFill>
                  <a:srgbClr val="696972"/>
                </a:solidFill>
                <a:latin typeface="Times New Roman"/>
                <a:cs typeface="Times New Roman"/>
              </a:rPr>
              <a:t>14</a:t>
            </a:r>
            <a:r>
              <a:rPr dirty="0" smtClean="0" sz="1150" spc="5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10">
                <a:solidFill>
                  <a:srgbClr val="696972"/>
                </a:solidFill>
                <a:latin typeface="Times New Roman"/>
                <a:cs typeface="Times New Roman"/>
              </a:rPr>
              <a:t>A</a:t>
            </a:r>
            <a:r>
              <a:rPr dirty="0" smtClean="0" sz="1150" spc="7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35">
                <a:solidFill>
                  <a:srgbClr val="696972"/>
                </a:solidFill>
                <a:latin typeface="Times New Roman"/>
                <a:cs typeface="Times New Roman"/>
              </a:rPr>
              <a:t>pd</a:t>
            </a:r>
            <a:r>
              <a:rPr dirty="0" smtClean="0" sz="1150" spc="-18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30">
                <a:solidFill>
                  <a:srgbClr val="695250"/>
                </a:solidFill>
                <a:latin typeface="Times New Roman"/>
                <a:cs typeface="Times New Roman"/>
              </a:rPr>
              <a:t>f</a:t>
            </a:r>
            <a:r>
              <a:rPr dirty="0" smtClean="0" sz="1150" spc="40">
                <a:solidFill>
                  <a:srgbClr val="695250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0">
                <a:solidFill>
                  <a:srgbClr val="696972"/>
                </a:solidFill>
                <a:latin typeface="Times New Roman"/>
                <a:cs typeface="Times New Roman"/>
              </a:rPr>
              <a:t>v</a:t>
            </a:r>
            <a:r>
              <a:rPr dirty="0" smtClean="0" sz="1150" spc="65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-30">
                <a:solidFill>
                  <a:srgbClr val="695250"/>
                </a:solidFill>
                <a:latin typeface="Times New Roman"/>
                <a:cs typeface="Times New Roman"/>
              </a:rPr>
              <a:t>r</a:t>
            </a:r>
            <a:r>
              <a:rPr dirty="0" smtClean="0" sz="1150" spc="120">
                <a:solidFill>
                  <a:srgbClr val="696972"/>
                </a:solidFill>
                <a:latin typeface="Times New Roman"/>
                <a:cs typeface="Times New Roman"/>
              </a:rPr>
              <a:t>s</a:t>
            </a:r>
            <a:r>
              <a:rPr dirty="0" smtClean="0" sz="1150" spc="-114">
                <a:solidFill>
                  <a:srgbClr val="52507B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105">
                <a:solidFill>
                  <a:srgbClr val="696972"/>
                </a:solidFill>
                <a:latin typeface="Times New Roman"/>
                <a:cs typeface="Times New Roman"/>
              </a:rPr>
              <a:t>o</a:t>
            </a:r>
            <a:r>
              <a:rPr dirty="0" smtClean="0" sz="1150" spc="-35">
                <a:solidFill>
                  <a:srgbClr val="69798C"/>
                </a:solidFill>
                <a:latin typeface="Times New Roman"/>
                <a:cs typeface="Times New Roman"/>
              </a:rPr>
              <a:t>n</a:t>
            </a:r>
            <a:r>
              <a:rPr dirty="0" smtClean="0" sz="1150" spc="105">
                <a:solidFill>
                  <a:srgbClr val="69798C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25">
                <a:solidFill>
                  <a:srgbClr val="696972"/>
                </a:solidFill>
                <a:latin typeface="Times New Roman"/>
                <a:cs typeface="Times New Roman"/>
              </a:rPr>
              <a:t>of</a:t>
            </a:r>
            <a:r>
              <a:rPr dirty="0" smtClean="0" sz="1150" spc="6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5">
                <a:solidFill>
                  <a:srgbClr val="696972"/>
                </a:solidFill>
                <a:latin typeface="Times New Roman"/>
                <a:cs typeface="Times New Roman"/>
              </a:rPr>
              <a:t>this</a:t>
            </a:r>
            <a:r>
              <a:rPr dirty="0" smtClean="0" sz="1150" spc="8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5">
                <a:solidFill>
                  <a:srgbClr val="696972"/>
                </a:solidFill>
                <a:latin typeface="Times New Roman"/>
                <a:cs typeface="Times New Roman"/>
              </a:rPr>
              <a:t>policy</a:t>
            </a:r>
            <a:r>
              <a:rPr dirty="0" smtClean="0" sz="1150" spc="13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0">
                <a:solidFill>
                  <a:srgbClr val="696972"/>
                </a:solidFill>
                <a:latin typeface="Times New Roman"/>
                <a:cs typeface="Times New Roman"/>
              </a:rPr>
              <a:t>c</a:t>
            </a:r>
            <a:r>
              <a:rPr dirty="0" smtClean="0" sz="1150" spc="100">
                <a:solidFill>
                  <a:srgbClr val="696972"/>
                </a:solidFill>
                <a:latin typeface="Times New Roman"/>
                <a:cs typeface="Times New Roman"/>
              </a:rPr>
              <a:t>a</a:t>
            </a:r>
            <a:r>
              <a:rPr dirty="0" smtClean="0" sz="1150" spc="-70">
                <a:solidFill>
                  <a:srgbClr val="695250"/>
                </a:solidFill>
                <a:latin typeface="Times New Roman"/>
                <a:cs typeface="Times New Roman"/>
              </a:rPr>
              <a:t>n</a:t>
            </a:r>
            <a:r>
              <a:rPr dirty="0" smtClean="0" sz="1150" spc="140">
                <a:solidFill>
                  <a:srgbClr val="695250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30">
                <a:solidFill>
                  <a:srgbClr val="696972"/>
                </a:solidFill>
                <a:latin typeface="Times New Roman"/>
                <a:cs typeface="Times New Roman"/>
              </a:rPr>
              <a:t>be</a:t>
            </a:r>
            <a:r>
              <a:rPr dirty="0" smtClean="0" sz="1150" spc="-1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35">
                <a:solidFill>
                  <a:srgbClr val="696972"/>
                </a:solidFill>
                <a:latin typeface="Times New Roman"/>
                <a:cs typeface="Times New Roman"/>
              </a:rPr>
              <a:t>found</a:t>
            </a:r>
            <a:r>
              <a:rPr dirty="0" smtClean="0" sz="1150" spc="8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204">
                <a:solidFill>
                  <a:srgbClr val="C65B77"/>
                </a:solidFill>
                <a:latin typeface="Times New Roman"/>
                <a:cs typeface="Times New Roman"/>
              </a:rPr>
              <a:t>-</a:t>
            </a:r>
            <a:r>
              <a:rPr dirty="0" smtClean="0" sz="1150" spc="105">
                <a:solidFill>
                  <a:srgbClr val="C65B77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250">
                <a:solidFill>
                  <a:srgbClr val="D1778E"/>
                </a:solidFill>
                <a:latin typeface="Times New Roman"/>
                <a:cs typeface="Times New Roman"/>
              </a:rPr>
              <a:t>-</a:t>
            </a:r>
            <a:r>
              <a:rPr dirty="0" smtClean="0" sz="1150" spc="-250">
                <a:solidFill>
                  <a:srgbClr val="D1778E"/>
                </a:solidFill>
                <a:latin typeface="Times New Roman"/>
                <a:cs typeface="Times New Roman"/>
              </a:rPr>
              <a:t>	</a:t>
            </a:r>
            <a:r>
              <a:rPr dirty="0" smtClean="0" sz="1150" spc="310">
                <a:solidFill>
                  <a:srgbClr val="8C4D6B"/>
                </a:solidFill>
                <a:latin typeface="Times New Roman"/>
                <a:cs typeface="Times New Roman"/>
              </a:rPr>
              <a:t>: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99"/>
              </a:spcBef>
            </a:pPr>
            <a:endParaRPr sz="1100"/>
          </a:p>
          <a:p>
            <a:pPr marL="26034">
              <a:lnSpc>
                <a:spcPct val="100000"/>
              </a:lnSpc>
            </a:pPr>
            <a:r>
              <a:rPr dirty="0" smtClean="0" sz="1600" spc="-90" b="1">
                <a:solidFill>
                  <a:srgbClr val="494644"/>
                </a:solidFill>
                <a:latin typeface="Arial"/>
                <a:cs typeface="Arial"/>
              </a:rPr>
              <a:t>Preamble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85585" y="4681982"/>
            <a:ext cx="9276080" cy="19367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606425">
              <a:lnSpc>
                <a:spcPct val="100000"/>
              </a:lnSpc>
            </a:pPr>
            <a:r>
              <a:rPr dirty="0" smtClean="0" sz="1150" spc="-65">
                <a:solidFill>
                  <a:srgbClr val="52507B"/>
                </a:solidFill>
                <a:latin typeface="Times New Roman"/>
                <a:cs typeface="Times New Roman"/>
              </a:rPr>
              <a:t>T</a:t>
            </a:r>
            <a:r>
              <a:rPr dirty="0" smtClean="0" sz="1150" spc="55">
                <a:solidFill>
                  <a:srgbClr val="696972"/>
                </a:solidFill>
                <a:latin typeface="Times New Roman"/>
                <a:cs typeface="Times New Roman"/>
              </a:rPr>
              <a:t>he</a:t>
            </a:r>
            <a:r>
              <a:rPr dirty="0" smtClean="0" sz="1150" spc="8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335">
                <a:solidFill>
                  <a:srgbClr val="52507B"/>
                </a:solidFill>
                <a:latin typeface="Times New Roman"/>
                <a:cs typeface="Times New Roman"/>
              </a:rPr>
              <a:t>L</a:t>
            </a:r>
            <a:r>
              <a:rPr dirty="0" smtClean="0" sz="1150" spc="-60">
                <a:solidFill>
                  <a:srgbClr val="52507B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65">
                <a:solidFill>
                  <a:srgbClr val="696972"/>
                </a:solidFill>
                <a:latin typeface="Times New Roman"/>
                <a:cs typeface="Times New Roman"/>
              </a:rPr>
              <a:t>b</a:t>
            </a:r>
            <a:r>
              <a:rPr dirty="0" smtClean="0" sz="1150" spc="-25">
                <a:solidFill>
                  <a:srgbClr val="69798C"/>
                </a:solidFill>
                <a:latin typeface="Times New Roman"/>
                <a:cs typeface="Times New Roman"/>
              </a:rPr>
              <a:t>r</a:t>
            </a:r>
            <a:r>
              <a:rPr dirty="0" smtClean="0" sz="1150" spc="10">
                <a:solidFill>
                  <a:srgbClr val="696972"/>
                </a:solidFill>
                <a:latin typeface="Times New Roman"/>
                <a:cs typeface="Times New Roman"/>
              </a:rPr>
              <a:t>ary</a:t>
            </a:r>
            <a:r>
              <a:rPr dirty="0" smtClean="0" sz="1150" spc="2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5">
                <a:solidFill>
                  <a:srgbClr val="695250"/>
                </a:solidFill>
                <a:latin typeface="Times New Roman"/>
                <a:cs typeface="Times New Roman"/>
              </a:rPr>
              <a:t>a</a:t>
            </a:r>
            <a:r>
              <a:rPr dirty="0" smtClean="0" sz="1150" spc="0">
                <a:solidFill>
                  <a:srgbClr val="696972"/>
                </a:solidFill>
                <a:latin typeface="Times New Roman"/>
                <a:cs typeface="Times New Roman"/>
              </a:rPr>
              <a:t>n</a:t>
            </a:r>
            <a:r>
              <a:rPr dirty="0" smtClean="0" sz="1150" spc="25">
                <a:solidFill>
                  <a:srgbClr val="695250"/>
                </a:solidFill>
                <a:latin typeface="Times New Roman"/>
                <a:cs typeface="Times New Roman"/>
              </a:rPr>
              <a:t>d</a:t>
            </a:r>
            <a:r>
              <a:rPr dirty="0" smtClean="0" sz="1150" spc="114">
                <a:solidFill>
                  <a:srgbClr val="695250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696972"/>
                </a:solidFill>
                <a:latin typeface="Times New Roman"/>
                <a:cs typeface="Times New Roman"/>
              </a:rPr>
              <a:t>inf</a:t>
            </a:r>
            <a:r>
              <a:rPr dirty="0" smtClean="0" sz="1150" spc="70">
                <a:solidFill>
                  <a:srgbClr val="696972"/>
                </a:solidFill>
                <a:latin typeface="Times New Roman"/>
                <a:cs typeface="Times New Roman"/>
              </a:rPr>
              <a:t>o</a:t>
            </a:r>
            <a:r>
              <a:rPr dirty="0" smtClean="0" sz="1150" spc="-60">
                <a:solidFill>
                  <a:srgbClr val="52507B"/>
                </a:solidFill>
                <a:latin typeface="Times New Roman"/>
                <a:cs typeface="Times New Roman"/>
              </a:rPr>
              <a:t>r</a:t>
            </a:r>
            <a:r>
              <a:rPr dirty="0" smtClean="0" sz="1150" spc="30">
                <a:solidFill>
                  <a:srgbClr val="696972"/>
                </a:solidFill>
                <a:latin typeface="Times New Roman"/>
                <a:cs typeface="Times New Roman"/>
              </a:rPr>
              <a:t>mation</a:t>
            </a:r>
            <a:r>
              <a:rPr dirty="0" smtClean="0" sz="1150" spc="3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5">
                <a:solidFill>
                  <a:srgbClr val="696972"/>
                </a:solidFill>
                <a:latin typeface="Times New Roman"/>
                <a:cs typeface="Times New Roman"/>
              </a:rPr>
              <a:t>se</a:t>
            </a:r>
            <a:r>
              <a:rPr dirty="0" smtClean="0" sz="1150" spc="-30">
                <a:solidFill>
                  <a:srgbClr val="696972"/>
                </a:solidFill>
                <a:latin typeface="Times New Roman"/>
                <a:cs typeface="Times New Roman"/>
              </a:rPr>
              <a:t>c</a:t>
            </a:r>
            <a:r>
              <a:rPr dirty="0" smtClean="0" sz="1150" spc="105">
                <a:solidFill>
                  <a:srgbClr val="695250"/>
                </a:solidFill>
                <a:latin typeface="Times New Roman"/>
                <a:cs typeface="Times New Roman"/>
              </a:rPr>
              <a:t>t</a:t>
            </a:r>
            <a:r>
              <a:rPr dirty="0" smtClean="0" sz="1150" spc="10">
                <a:solidFill>
                  <a:srgbClr val="696972"/>
                </a:solidFill>
                <a:latin typeface="Times New Roman"/>
                <a:cs typeface="Times New Roman"/>
              </a:rPr>
              <a:t>or</a:t>
            </a:r>
            <a:r>
              <a:rPr dirty="0" smtClean="0" sz="1150" spc="5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5">
                <a:solidFill>
                  <a:srgbClr val="696972"/>
                </a:solidFill>
                <a:latin typeface="Times New Roman"/>
                <a:cs typeface="Times New Roman"/>
              </a:rPr>
              <a:t>has</a:t>
            </a:r>
            <a:r>
              <a:rPr dirty="0" smtClean="0" sz="1150" spc="4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5">
                <a:solidFill>
                  <a:srgbClr val="696972"/>
                </a:solidFill>
                <a:latin typeface="Times New Roman"/>
                <a:cs typeface="Times New Roman"/>
              </a:rPr>
              <a:t>a</a:t>
            </a:r>
            <a:r>
              <a:rPr dirty="0" smtClean="0" sz="1150" spc="3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0">
                <a:solidFill>
                  <a:srgbClr val="696972"/>
                </a:solidFill>
                <a:latin typeface="Times New Roman"/>
                <a:cs typeface="Times New Roman"/>
              </a:rPr>
              <a:t>dis</a:t>
            </a:r>
            <a:r>
              <a:rPr dirty="0" smtClean="0" sz="1150" spc="95">
                <a:solidFill>
                  <a:srgbClr val="696972"/>
                </a:solidFill>
                <a:latin typeface="Times New Roman"/>
                <a:cs typeface="Times New Roman"/>
              </a:rPr>
              <a:t>t</a:t>
            </a:r>
            <a:r>
              <a:rPr dirty="0" smtClean="0" sz="1150" spc="-20">
                <a:solidFill>
                  <a:srgbClr val="69798C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15">
                <a:solidFill>
                  <a:srgbClr val="69798C"/>
                </a:solidFill>
                <a:latin typeface="Times New Roman"/>
                <a:cs typeface="Times New Roman"/>
              </a:rPr>
              <a:t>n</a:t>
            </a:r>
            <a:r>
              <a:rPr dirty="0" smtClean="0" sz="1150" spc="0">
                <a:solidFill>
                  <a:srgbClr val="696972"/>
                </a:solidFill>
                <a:latin typeface="Times New Roman"/>
                <a:cs typeface="Times New Roman"/>
              </a:rPr>
              <a:t>ct</a:t>
            </a:r>
            <a:r>
              <a:rPr dirty="0" smtClean="0" sz="1150" spc="65">
                <a:solidFill>
                  <a:srgbClr val="696972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-5">
                <a:solidFill>
                  <a:srgbClr val="69798C"/>
                </a:solidFill>
                <a:latin typeface="Times New Roman"/>
                <a:cs typeface="Times New Roman"/>
              </a:rPr>
              <a:t>v</a:t>
            </a:r>
            <a:r>
              <a:rPr dirty="0" smtClean="0" sz="1150" spc="65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-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0">
                <a:solidFill>
                  <a:srgbClr val="696972"/>
                </a:solidFill>
                <a:latin typeface="Times New Roman"/>
                <a:cs typeface="Times New Roman"/>
              </a:rPr>
              <a:t>area</a:t>
            </a:r>
            <a:r>
              <a:rPr dirty="0" smtClean="0" sz="1150" spc="12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696972"/>
                </a:solidFill>
                <a:latin typeface="Times New Roman"/>
                <a:cs typeface="Times New Roman"/>
              </a:rPr>
              <a:t>o</a:t>
            </a:r>
            <a:r>
              <a:rPr dirty="0" smtClean="0" sz="1150" spc="-60">
                <a:solidFill>
                  <a:srgbClr val="69798C"/>
                </a:solidFill>
                <a:latin typeface="Times New Roman"/>
                <a:cs typeface="Times New Roman"/>
              </a:rPr>
              <a:t>f</a:t>
            </a:r>
            <a:r>
              <a:rPr dirty="0" smtClean="0" sz="1150" spc="105">
                <a:solidFill>
                  <a:srgbClr val="69798C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5">
                <a:solidFill>
                  <a:srgbClr val="69798C"/>
                </a:solidFill>
                <a:latin typeface="Times New Roman"/>
                <a:cs typeface="Times New Roman"/>
              </a:rPr>
              <a:t>k</a:t>
            </a:r>
            <a:r>
              <a:rPr dirty="0" smtClean="0" sz="1150" spc="-70">
                <a:solidFill>
                  <a:srgbClr val="52507B"/>
                </a:solidFill>
                <a:latin typeface="Times New Roman"/>
                <a:cs typeface="Times New Roman"/>
              </a:rPr>
              <a:t>n</a:t>
            </a:r>
            <a:r>
              <a:rPr dirty="0" smtClean="0" sz="1150" spc="-185">
                <a:solidFill>
                  <a:srgbClr val="52507B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0">
                <a:solidFill>
                  <a:srgbClr val="696972"/>
                </a:solidFill>
                <a:latin typeface="Times New Roman"/>
                <a:cs typeface="Times New Roman"/>
              </a:rPr>
              <a:t>o</a:t>
            </a:r>
            <a:r>
              <a:rPr dirty="0" smtClean="0" sz="1150" spc="45">
                <a:solidFill>
                  <a:srgbClr val="69798C"/>
                </a:solidFill>
                <a:latin typeface="Times New Roman"/>
                <a:cs typeface="Times New Roman"/>
              </a:rPr>
              <a:t>w</a:t>
            </a:r>
            <a:r>
              <a:rPr dirty="0" smtClean="0" sz="1150" spc="45">
                <a:solidFill>
                  <a:srgbClr val="69798C"/>
                </a:solidFill>
                <a:latin typeface="Times New Roman"/>
                <a:cs typeface="Times New Roman"/>
              </a:rPr>
              <a:t>l</a:t>
            </a:r>
            <a:r>
              <a:rPr dirty="0" smtClean="0" sz="1150" spc="95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-5">
                <a:solidFill>
                  <a:srgbClr val="69798C"/>
                </a:solidFill>
                <a:latin typeface="Times New Roman"/>
                <a:cs typeface="Times New Roman"/>
              </a:rPr>
              <a:t>d</a:t>
            </a:r>
            <a:r>
              <a:rPr dirty="0" smtClean="0" sz="1150" spc="75">
                <a:solidFill>
                  <a:srgbClr val="696972"/>
                </a:solidFill>
                <a:latin typeface="Times New Roman"/>
                <a:cs typeface="Times New Roman"/>
              </a:rPr>
              <a:t>ge</a:t>
            </a:r>
            <a:r>
              <a:rPr dirty="0" smtClean="0" sz="1150" spc="4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55">
                <a:solidFill>
                  <a:srgbClr val="696972"/>
                </a:solidFill>
                <a:latin typeface="Times New Roman"/>
                <a:cs typeface="Times New Roman"/>
              </a:rPr>
              <a:t>a</a:t>
            </a:r>
            <a:r>
              <a:rPr dirty="0" smtClean="0" sz="1150" spc="70">
                <a:solidFill>
                  <a:srgbClr val="69798C"/>
                </a:solidFill>
                <a:latin typeface="Times New Roman"/>
                <a:cs typeface="Times New Roman"/>
              </a:rPr>
              <a:t>n</a:t>
            </a:r>
            <a:r>
              <a:rPr dirty="0" smtClean="0" sz="1150" spc="-55">
                <a:solidFill>
                  <a:srgbClr val="696972"/>
                </a:solidFill>
                <a:latin typeface="Times New Roman"/>
                <a:cs typeface="Times New Roman"/>
              </a:rPr>
              <a:t>d</a:t>
            </a:r>
            <a:r>
              <a:rPr dirty="0" smtClean="0" sz="1150" spc="5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20">
                <a:solidFill>
                  <a:srgbClr val="696972"/>
                </a:solidFill>
                <a:latin typeface="Times New Roman"/>
                <a:cs typeface="Times New Roman"/>
              </a:rPr>
              <a:t>s</a:t>
            </a:r>
            <a:r>
              <a:rPr dirty="0" smtClean="0" sz="1150" spc="-5">
                <a:solidFill>
                  <a:srgbClr val="69798C"/>
                </a:solidFill>
                <a:latin typeface="Times New Roman"/>
                <a:cs typeface="Times New Roman"/>
              </a:rPr>
              <a:t>k</a:t>
            </a:r>
            <a:r>
              <a:rPr dirty="0" smtClean="0" sz="1150" spc="-110">
                <a:solidFill>
                  <a:srgbClr val="696972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-18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5">
                <a:solidFill>
                  <a:srgbClr val="52507B"/>
                </a:solidFill>
                <a:latin typeface="Times New Roman"/>
                <a:cs typeface="Times New Roman"/>
              </a:rPr>
              <a:t>l</a:t>
            </a:r>
            <a:r>
              <a:rPr dirty="0" smtClean="0" sz="1150" spc="-25">
                <a:solidFill>
                  <a:srgbClr val="52507B"/>
                </a:solidFill>
                <a:latin typeface="Times New Roman"/>
                <a:cs typeface="Times New Roman"/>
              </a:rPr>
              <a:t>l</a:t>
            </a:r>
            <a:r>
              <a:rPr dirty="0" smtClean="0" sz="1150" spc="90">
                <a:solidFill>
                  <a:srgbClr val="696972"/>
                </a:solidFill>
                <a:latin typeface="Times New Roman"/>
                <a:cs typeface="Times New Roman"/>
              </a:rPr>
              <a:t>s</a:t>
            </a:r>
            <a:r>
              <a:rPr dirty="0" smtClean="0" sz="1150" spc="-4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00">
                <a:solidFill>
                  <a:srgbClr val="69798C"/>
                </a:solidFill>
                <a:latin typeface="Times New Roman"/>
                <a:cs typeface="Times New Roman"/>
              </a:rPr>
              <a:t>w</a:t>
            </a:r>
            <a:r>
              <a:rPr dirty="0" smtClean="0" sz="1150" spc="-65">
                <a:solidFill>
                  <a:srgbClr val="52507B"/>
                </a:solidFill>
                <a:latin typeface="Times New Roman"/>
                <a:cs typeface="Times New Roman"/>
              </a:rPr>
              <a:t>h</a:t>
            </a:r>
            <a:r>
              <a:rPr dirty="0" smtClean="0" sz="1150" spc="15">
                <a:solidFill>
                  <a:srgbClr val="52507B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25">
                <a:solidFill>
                  <a:srgbClr val="696972"/>
                </a:solidFill>
                <a:latin typeface="Times New Roman"/>
                <a:cs typeface="Times New Roman"/>
              </a:rPr>
              <a:t>ch</a:t>
            </a:r>
            <a:r>
              <a:rPr dirty="0" smtClean="0" sz="1150" spc="11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75">
                <a:solidFill>
                  <a:srgbClr val="4B8AC1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135">
                <a:solidFill>
                  <a:srgbClr val="696972"/>
                </a:solidFill>
                <a:latin typeface="Times New Roman"/>
                <a:cs typeface="Times New Roman"/>
              </a:rPr>
              <a:t>s</a:t>
            </a:r>
            <a:r>
              <a:rPr dirty="0" smtClean="0" sz="1150" spc="-1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25">
                <a:solidFill>
                  <a:srgbClr val="52507B"/>
                </a:solidFill>
                <a:latin typeface="Times New Roman"/>
                <a:cs typeface="Times New Roman"/>
              </a:rPr>
              <a:t>r</a:t>
            </a:r>
            <a:r>
              <a:rPr dirty="0" smtClean="0" sz="1150" spc="20">
                <a:solidFill>
                  <a:srgbClr val="696972"/>
                </a:solidFill>
                <a:latin typeface="Times New Roman"/>
                <a:cs typeface="Times New Roman"/>
              </a:rPr>
              <a:t>eq</a:t>
            </a:r>
            <a:r>
              <a:rPr dirty="0" smtClean="0" sz="1150" spc="-17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85">
                <a:solidFill>
                  <a:srgbClr val="69798C"/>
                </a:solidFill>
                <a:latin typeface="Times New Roman"/>
                <a:cs typeface="Times New Roman"/>
              </a:rPr>
              <a:t>u</a:t>
            </a:r>
            <a:r>
              <a:rPr dirty="0" smtClean="0" sz="1150" spc="-170">
                <a:solidFill>
                  <a:srgbClr val="69798C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10">
                <a:solidFill>
                  <a:srgbClr val="52507B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-185">
                <a:solidFill>
                  <a:srgbClr val="52507B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65">
                <a:solidFill>
                  <a:srgbClr val="69798C"/>
                </a:solidFill>
                <a:latin typeface="Times New Roman"/>
                <a:cs typeface="Times New Roman"/>
              </a:rPr>
              <a:t>r</a:t>
            </a:r>
            <a:r>
              <a:rPr dirty="0" smtClean="0" sz="1150" spc="130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-15">
                <a:solidFill>
                  <a:srgbClr val="69798C"/>
                </a:solidFill>
                <a:latin typeface="Times New Roman"/>
                <a:cs typeface="Times New Roman"/>
              </a:rPr>
              <a:t>d</a:t>
            </a:r>
            <a:r>
              <a:rPr dirty="0" smtClean="0" sz="1150" spc="45">
                <a:solidFill>
                  <a:srgbClr val="69798C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0">
                <a:solidFill>
                  <a:srgbClr val="696972"/>
                </a:solidFill>
                <a:latin typeface="Times New Roman"/>
                <a:cs typeface="Times New Roman"/>
              </a:rPr>
              <a:t>for</a:t>
            </a:r>
            <a:r>
              <a:rPr dirty="0" smtClean="0" sz="1150" spc="5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0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-15">
                <a:solidFill>
                  <a:srgbClr val="69798C"/>
                </a:solidFill>
                <a:latin typeface="Times New Roman"/>
                <a:cs typeface="Times New Roman"/>
              </a:rPr>
              <a:t>f</a:t>
            </a:r>
            <a:r>
              <a:rPr dirty="0" smtClean="0" sz="1150" spc="-5">
                <a:solidFill>
                  <a:srgbClr val="69798C"/>
                </a:solidFill>
                <a:latin typeface="Times New Roman"/>
                <a:cs typeface="Times New Roman"/>
              </a:rPr>
              <a:t>f</a:t>
            </a:r>
            <a:r>
              <a:rPr dirty="0" smtClean="0" sz="1150" spc="95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-15">
                <a:solidFill>
                  <a:srgbClr val="69798C"/>
                </a:solidFill>
                <a:latin typeface="Times New Roman"/>
                <a:cs typeface="Times New Roman"/>
              </a:rPr>
              <a:t>c</a:t>
            </a:r>
            <a:r>
              <a:rPr dirty="0" smtClean="0" sz="1150" spc="40">
                <a:solidFill>
                  <a:srgbClr val="696972"/>
                </a:solidFill>
                <a:latin typeface="Times New Roman"/>
                <a:cs typeface="Times New Roman"/>
              </a:rPr>
              <a:t>t</a:t>
            </a:r>
            <a:r>
              <a:rPr dirty="0" smtClean="0" sz="1150" spc="-18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35">
                <a:solidFill>
                  <a:srgbClr val="69798C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-50">
                <a:solidFill>
                  <a:srgbClr val="69798C"/>
                </a:solidFill>
                <a:latin typeface="Times New Roman"/>
                <a:cs typeface="Times New Roman"/>
              </a:rPr>
              <a:t>v</a:t>
            </a:r>
            <a:r>
              <a:rPr dirty="0" smtClean="0" sz="1150" spc="65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6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696972"/>
                </a:solidFill>
                <a:latin typeface="Times New Roman"/>
                <a:cs typeface="Times New Roman"/>
              </a:rPr>
              <a:t>pr</a:t>
            </a:r>
            <a:r>
              <a:rPr dirty="0" smtClean="0" sz="1150" spc="40">
                <a:solidFill>
                  <a:srgbClr val="696972"/>
                </a:solidFill>
                <a:latin typeface="Times New Roman"/>
                <a:cs typeface="Times New Roman"/>
              </a:rPr>
              <a:t>o</a:t>
            </a:r>
            <a:r>
              <a:rPr dirty="0" smtClean="0" sz="1150" spc="-30">
                <a:solidFill>
                  <a:srgbClr val="69798C"/>
                </a:solidFill>
                <a:latin typeface="Times New Roman"/>
                <a:cs typeface="Times New Roman"/>
              </a:rPr>
              <a:t>f</a:t>
            </a:r>
            <a:r>
              <a:rPr dirty="0" smtClean="0" sz="1150" spc="50">
                <a:solidFill>
                  <a:srgbClr val="696972"/>
                </a:solidFill>
                <a:latin typeface="Times New Roman"/>
                <a:cs typeface="Times New Roman"/>
              </a:rPr>
              <a:t>es</a:t>
            </a:r>
            <a:r>
              <a:rPr dirty="0" smtClean="0" sz="1150" spc="90">
                <a:solidFill>
                  <a:srgbClr val="696972"/>
                </a:solidFill>
                <a:latin typeface="Times New Roman"/>
                <a:cs typeface="Times New Roman"/>
              </a:rPr>
              <a:t>s</a:t>
            </a:r>
            <a:r>
              <a:rPr dirty="0" smtClean="0" sz="1150" spc="-40">
                <a:solidFill>
                  <a:srgbClr val="72A5CD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30">
                <a:solidFill>
                  <a:srgbClr val="69798C"/>
                </a:solidFill>
                <a:latin typeface="Times New Roman"/>
                <a:cs typeface="Times New Roman"/>
              </a:rPr>
              <a:t>o</a:t>
            </a:r>
            <a:r>
              <a:rPr dirty="0" smtClean="0" sz="1150" spc="70">
                <a:solidFill>
                  <a:srgbClr val="69798C"/>
                </a:solidFill>
                <a:latin typeface="Times New Roman"/>
                <a:cs typeface="Times New Roman"/>
              </a:rPr>
              <a:t>n</a:t>
            </a:r>
            <a:r>
              <a:rPr dirty="0" smtClean="0" sz="1150" spc="95">
                <a:solidFill>
                  <a:srgbClr val="696972"/>
                </a:solidFill>
                <a:latin typeface="Times New Roman"/>
                <a:cs typeface="Times New Roman"/>
              </a:rPr>
              <a:t>a</a:t>
            </a:r>
            <a:r>
              <a:rPr dirty="0" smtClean="0" sz="1150" spc="20">
                <a:solidFill>
                  <a:srgbClr val="6289A7"/>
                </a:solidFill>
                <a:latin typeface="Times New Roman"/>
                <a:cs typeface="Times New Roman"/>
              </a:rPr>
              <a:t>l</a:t>
            </a:r>
            <a:endParaRPr sz="1150">
              <a:latin typeface="Times New Roman"/>
              <a:cs typeface="Times New Roman"/>
            </a:endParaRPr>
          </a:p>
          <a:p>
            <a:pPr marL="611505" marR="987425">
              <a:lnSpc>
                <a:spcPct val="114799"/>
              </a:lnSpc>
            </a:pPr>
            <a:r>
              <a:rPr dirty="0" smtClean="0" sz="1150" spc="30">
                <a:solidFill>
                  <a:srgbClr val="696972"/>
                </a:solidFill>
                <a:latin typeface="Times New Roman"/>
                <a:cs typeface="Times New Roman"/>
              </a:rPr>
              <a:t>p</a:t>
            </a:r>
            <a:r>
              <a:rPr dirty="0" smtClean="0" sz="1150" spc="5">
                <a:solidFill>
                  <a:srgbClr val="69798C"/>
                </a:solidFill>
                <a:latin typeface="Times New Roman"/>
                <a:cs typeface="Times New Roman"/>
              </a:rPr>
              <a:t>r</a:t>
            </a:r>
            <a:r>
              <a:rPr dirty="0" smtClean="0" sz="1150" spc="25">
                <a:solidFill>
                  <a:srgbClr val="696972"/>
                </a:solidFill>
                <a:latin typeface="Times New Roman"/>
                <a:cs typeface="Times New Roman"/>
              </a:rPr>
              <a:t>actic</a:t>
            </a:r>
            <a:r>
              <a:rPr dirty="0" smtClean="0" sz="1150" spc="80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40">
                <a:solidFill>
                  <a:srgbClr val="695250"/>
                </a:solidFill>
                <a:latin typeface="Times New Roman"/>
                <a:cs typeface="Times New Roman"/>
              </a:rPr>
              <a:t>.</a:t>
            </a:r>
            <a:r>
              <a:rPr dirty="0" smtClean="0" sz="1150" spc="-40">
                <a:solidFill>
                  <a:srgbClr val="695250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50">
                <a:solidFill>
                  <a:srgbClr val="696972"/>
                </a:solidFill>
                <a:latin typeface="Times New Roman"/>
                <a:cs typeface="Times New Roman"/>
              </a:rPr>
              <a:t>Li</a:t>
            </a:r>
            <a:r>
              <a:rPr dirty="0" smtClean="0" sz="1150" spc="-15">
                <a:solidFill>
                  <a:srgbClr val="696972"/>
                </a:solidFill>
                <a:latin typeface="Times New Roman"/>
                <a:cs typeface="Times New Roman"/>
              </a:rPr>
              <a:t>b</a:t>
            </a:r>
            <a:r>
              <a:rPr dirty="0" smtClean="0" sz="1150" spc="10">
                <a:solidFill>
                  <a:srgbClr val="838379"/>
                </a:solidFill>
                <a:latin typeface="Times New Roman"/>
                <a:cs typeface="Times New Roman"/>
              </a:rPr>
              <a:t>r</a:t>
            </a:r>
            <a:r>
              <a:rPr dirty="0" smtClean="0" sz="1150" spc="10">
                <a:solidFill>
                  <a:srgbClr val="696972"/>
                </a:solidFill>
                <a:latin typeface="Times New Roman"/>
                <a:cs typeface="Times New Roman"/>
              </a:rPr>
              <a:t>ary</a:t>
            </a:r>
            <a:r>
              <a:rPr dirty="0" smtClean="0" sz="1150" spc="2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30">
                <a:solidFill>
                  <a:srgbClr val="696972"/>
                </a:solidFill>
                <a:latin typeface="Times New Roman"/>
                <a:cs typeface="Times New Roman"/>
              </a:rPr>
              <a:t>and</a:t>
            </a:r>
            <a:r>
              <a:rPr dirty="0" smtClean="0" sz="1150" spc="13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10">
                <a:solidFill>
                  <a:srgbClr val="6289A7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-185">
                <a:solidFill>
                  <a:srgbClr val="6289A7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65">
                <a:solidFill>
                  <a:srgbClr val="52507B"/>
                </a:solidFill>
                <a:latin typeface="Times New Roman"/>
                <a:cs typeface="Times New Roman"/>
              </a:rPr>
              <a:t>n</a:t>
            </a:r>
            <a:r>
              <a:rPr dirty="0" smtClean="0" sz="1150" spc="35">
                <a:solidFill>
                  <a:srgbClr val="52507B"/>
                </a:solidFill>
                <a:latin typeface="Times New Roman"/>
                <a:cs typeface="Times New Roman"/>
              </a:rPr>
              <a:t>f</a:t>
            </a:r>
            <a:r>
              <a:rPr dirty="0" smtClean="0" sz="1150" spc="105">
                <a:solidFill>
                  <a:srgbClr val="696972"/>
                </a:solidFill>
                <a:latin typeface="Times New Roman"/>
                <a:cs typeface="Times New Roman"/>
              </a:rPr>
              <a:t>o</a:t>
            </a:r>
            <a:r>
              <a:rPr dirty="0" smtClean="0" sz="1150" spc="5">
                <a:solidFill>
                  <a:srgbClr val="69798C"/>
                </a:solidFill>
                <a:latin typeface="Times New Roman"/>
                <a:cs typeface="Times New Roman"/>
              </a:rPr>
              <a:t>r</a:t>
            </a:r>
            <a:r>
              <a:rPr dirty="0" smtClean="0" sz="1150" spc="30">
                <a:solidFill>
                  <a:srgbClr val="696972"/>
                </a:solidFill>
                <a:latin typeface="Times New Roman"/>
                <a:cs typeface="Times New Roman"/>
              </a:rPr>
              <a:t>mat</a:t>
            </a:r>
            <a:r>
              <a:rPr dirty="0" smtClean="0" sz="1150" spc="-19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75">
                <a:solidFill>
                  <a:srgbClr val="838379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105">
                <a:solidFill>
                  <a:srgbClr val="696972"/>
                </a:solidFill>
                <a:latin typeface="Times New Roman"/>
                <a:cs typeface="Times New Roman"/>
              </a:rPr>
              <a:t>o</a:t>
            </a:r>
            <a:r>
              <a:rPr dirty="0" smtClean="0" sz="1150" spc="-70">
                <a:solidFill>
                  <a:srgbClr val="695250"/>
                </a:solidFill>
                <a:latin typeface="Times New Roman"/>
                <a:cs typeface="Times New Roman"/>
              </a:rPr>
              <a:t>n</a:t>
            </a:r>
            <a:r>
              <a:rPr dirty="0" smtClean="0" sz="1150" spc="105">
                <a:solidFill>
                  <a:srgbClr val="695250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5">
                <a:solidFill>
                  <a:srgbClr val="696972"/>
                </a:solidFill>
                <a:latin typeface="Times New Roman"/>
                <a:cs typeface="Times New Roman"/>
              </a:rPr>
              <a:t>speci</a:t>
            </a:r>
            <a:r>
              <a:rPr dirty="0" smtClean="0" sz="1150" spc="125">
                <a:solidFill>
                  <a:srgbClr val="696972"/>
                </a:solidFill>
                <a:latin typeface="Times New Roman"/>
                <a:cs typeface="Times New Roman"/>
              </a:rPr>
              <a:t>a</a:t>
            </a:r>
            <a:r>
              <a:rPr dirty="0" smtClean="0" sz="1150" spc="-50">
                <a:solidFill>
                  <a:srgbClr val="69798C"/>
                </a:solidFill>
                <a:latin typeface="Times New Roman"/>
                <a:cs typeface="Times New Roman"/>
              </a:rPr>
              <a:t>l</a:t>
            </a:r>
            <a:r>
              <a:rPr dirty="0" smtClean="0" sz="1150" spc="10">
                <a:solidFill>
                  <a:srgbClr val="69798C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50">
                <a:solidFill>
                  <a:srgbClr val="696972"/>
                </a:solidFill>
                <a:latin typeface="Times New Roman"/>
                <a:cs typeface="Times New Roman"/>
              </a:rPr>
              <a:t>sts</a:t>
            </a:r>
            <a:r>
              <a:rPr dirty="0" smtClean="0" sz="1150" spc="5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69798C"/>
                </a:solidFill>
                <a:latin typeface="Times New Roman"/>
                <a:cs typeface="Times New Roman"/>
              </a:rPr>
              <a:t>n</a:t>
            </a:r>
            <a:r>
              <a:rPr dirty="0" smtClean="0" sz="1150" spc="40">
                <a:solidFill>
                  <a:srgbClr val="696972"/>
                </a:solidFill>
                <a:latin typeface="Times New Roman"/>
                <a:cs typeface="Times New Roman"/>
              </a:rPr>
              <a:t>eed</a:t>
            </a:r>
            <a:r>
              <a:rPr dirty="0" smtClean="0" sz="1150" spc="6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45">
                <a:solidFill>
                  <a:srgbClr val="69798C"/>
                </a:solidFill>
                <a:latin typeface="Times New Roman"/>
                <a:cs typeface="Times New Roman"/>
              </a:rPr>
              <a:t>t</a:t>
            </a:r>
            <a:r>
              <a:rPr dirty="0" smtClean="0" sz="1150" spc="40">
                <a:solidFill>
                  <a:srgbClr val="696972"/>
                </a:solidFill>
                <a:latin typeface="Times New Roman"/>
                <a:cs typeface="Times New Roman"/>
              </a:rPr>
              <a:t>o</a:t>
            </a:r>
            <a:r>
              <a:rPr dirty="0" smtClean="0" sz="1150" spc="-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60">
                <a:solidFill>
                  <a:srgbClr val="696972"/>
                </a:solidFill>
                <a:latin typeface="Times New Roman"/>
                <a:cs typeface="Times New Roman"/>
              </a:rPr>
              <a:t>a</a:t>
            </a:r>
            <a:r>
              <a:rPr dirty="0" smtClean="0" sz="1150" spc="-15">
                <a:solidFill>
                  <a:srgbClr val="69798C"/>
                </a:solidFill>
                <a:latin typeface="Times New Roman"/>
                <a:cs typeface="Times New Roman"/>
              </a:rPr>
              <a:t>c</a:t>
            </a:r>
            <a:r>
              <a:rPr dirty="0" smtClean="0" sz="1150" spc="-10">
                <a:solidFill>
                  <a:srgbClr val="696972"/>
                </a:solidFill>
                <a:latin typeface="Times New Roman"/>
                <a:cs typeface="Times New Roman"/>
              </a:rPr>
              <a:t>q</a:t>
            </a:r>
            <a:r>
              <a:rPr dirty="0" smtClean="0" sz="1150" spc="-17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85">
                <a:solidFill>
                  <a:srgbClr val="69798C"/>
                </a:solidFill>
                <a:latin typeface="Times New Roman"/>
                <a:cs typeface="Times New Roman"/>
              </a:rPr>
              <a:t>u</a:t>
            </a:r>
            <a:r>
              <a:rPr dirty="0" smtClean="0" sz="1150" spc="-170">
                <a:solidFill>
                  <a:srgbClr val="69798C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10">
                <a:solidFill>
                  <a:srgbClr val="52507B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-145">
                <a:solidFill>
                  <a:srgbClr val="52507B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95">
                <a:solidFill>
                  <a:srgbClr val="69798C"/>
                </a:solidFill>
                <a:latin typeface="Times New Roman"/>
                <a:cs typeface="Times New Roman"/>
              </a:rPr>
              <a:t>r</a:t>
            </a:r>
            <a:r>
              <a:rPr dirty="0" smtClean="0" sz="1150" spc="145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-9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80">
                <a:solidFill>
                  <a:srgbClr val="696972"/>
                </a:solidFill>
                <a:latin typeface="Times New Roman"/>
                <a:cs typeface="Times New Roman"/>
              </a:rPr>
              <a:t>t</a:t>
            </a:r>
            <a:r>
              <a:rPr dirty="0" smtClean="0" sz="1150" spc="0">
                <a:solidFill>
                  <a:srgbClr val="69798C"/>
                </a:solidFill>
                <a:latin typeface="Times New Roman"/>
                <a:cs typeface="Times New Roman"/>
              </a:rPr>
              <a:t>h</a:t>
            </a:r>
            <a:r>
              <a:rPr dirty="0" smtClean="0" sz="1150" spc="145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-1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5">
                <a:solidFill>
                  <a:srgbClr val="696972"/>
                </a:solidFill>
                <a:latin typeface="Times New Roman"/>
                <a:cs typeface="Times New Roman"/>
              </a:rPr>
              <a:t>r</a:t>
            </a:r>
            <a:r>
              <a:rPr dirty="0" smtClean="0" sz="1150" spc="75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35">
                <a:solidFill>
                  <a:srgbClr val="69798C"/>
                </a:solidFill>
                <a:latin typeface="Times New Roman"/>
                <a:cs typeface="Times New Roman"/>
              </a:rPr>
              <a:t>l</a:t>
            </a:r>
            <a:r>
              <a:rPr dirty="0" smtClean="0" sz="1150" spc="-15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-5">
                <a:solidFill>
                  <a:srgbClr val="69798C"/>
                </a:solidFill>
                <a:latin typeface="Times New Roman"/>
                <a:cs typeface="Times New Roman"/>
              </a:rPr>
              <a:t>v</a:t>
            </a:r>
            <a:r>
              <a:rPr dirty="0" smtClean="0" sz="1150" spc="60">
                <a:solidFill>
                  <a:srgbClr val="696972"/>
                </a:solidFill>
                <a:latin typeface="Times New Roman"/>
                <a:cs typeface="Times New Roman"/>
              </a:rPr>
              <a:t>ant</a:t>
            </a:r>
            <a:r>
              <a:rPr dirty="0" smtClean="0" sz="1150" spc="5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65">
                <a:solidFill>
                  <a:srgbClr val="696972"/>
                </a:solidFill>
                <a:latin typeface="Times New Roman"/>
                <a:cs typeface="Times New Roman"/>
              </a:rPr>
              <a:t>d</a:t>
            </a:r>
            <a:r>
              <a:rPr dirty="0" smtClean="0" sz="1150" spc="-155">
                <a:solidFill>
                  <a:srgbClr val="69798C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-175">
                <a:solidFill>
                  <a:srgbClr val="69798C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5">
                <a:solidFill>
                  <a:srgbClr val="696972"/>
                </a:solidFill>
                <a:latin typeface="Times New Roman"/>
                <a:cs typeface="Times New Roman"/>
              </a:rPr>
              <a:t>s</a:t>
            </a:r>
            <a:r>
              <a:rPr dirty="0" smtClean="0" sz="1150" spc="10">
                <a:solidFill>
                  <a:srgbClr val="696972"/>
                </a:solidFill>
                <a:latin typeface="Times New Roman"/>
                <a:cs typeface="Times New Roman"/>
              </a:rPr>
              <a:t>c</a:t>
            </a:r>
            <a:r>
              <a:rPr dirty="0" smtClean="0" sz="1150" spc="-155">
                <a:solidFill>
                  <a:srgbClr val="52507B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-175">
                <a:solidFill>
                  <a:srgbClr val="52507B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65">
                <a:solidFill>
                  <a:srgbClr val="69798C"/>
                </a:solidFill>
                <a:latin typeface="Times New Roman"/>
                <a:cs typeface="Times New Roman"/>
              </a:rPr>
              <a:t>p</a:t>
            </a:r>
            <a:r>
              <a:rPr dirty="0" smtClean="0" sz="1150" spc="0">
                <a:solidFill>
                  <a:srgbClr val="696972"/>
                </a:solidFill>
                <a:latin typeface="Times New Roman"/>
                <a:cs typeface="Times New Roman"/>
              </a:rPr>
              <a:t>l</a:t>
            </a:r>
            <a:r>
              <a:rPr dirty="0" smtClean="0" sz="1150" spc="-110">
                <a:solidFill>
                  <a:srgbClr val="72A5CD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-185">
                <a:solidFill>
                  <a:srgbClr val="72A5CD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69798C"/>
                </a:solidFill>
                <a:latin typeface="Times New Roman"/>
                <a:cs typeface="Times New Roman"/>
              </a:rPr>
              <a:t>n</a:t>
            </a:r>
            <a:r>
              <a:rPr dirty="0" smtClean="0" sz="1150" spc="25">
                <a:solidFill>
                  <a:srgbClr val="696972"/>
                </a:solidFill>
                <a:latin typeface="Times New Roman"/>
                <a:cs typeface="Times New Roman"/>
              </a:rPr>
              <a:t>a</a:t>
            </a:r>
            <a:r>
              <a:rPr dirty="0" smtClean="0" sz="1150" spc="-18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35">
                <a:solidFill>
                  <a:srgbClr val="69798C"/>
                </a:solidFill>
                <a:latin typeface="Times New Roman"/>
                <a:cs typeface="Times New Roman"/>
              </a:rPr>
              <a:t>ry</a:t>
            </a:r>
            <a:r>
              <a:rPr dirty="0" smtClean="0" sz="1150" spc="45">
                <a:solidFill>
                  <a:srgbClr val="69798C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35">
                <a:solidFill>
                  <a:srgbClr val="696972"/>
                </a:solidFill>
                <a:latin typeface="Times New Roman"/>
                <a:cs typeface="Times New Roman"/>
              </a:rPr>
              <a:t>exp</a:t>
            </a:r>
            <a:r>
              <a:rPr dirty="0" smtClean="0" sz="1150" spc="65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45">
                <a:solidFill>
                  <a:srgbClr val="838379"/>
                </a:solidFill>
                <a:latin typeface="Times New Roman"/>
                <a:cs typeface="Times New Roman"/>
              </a:rPr>
              <a:t>r</a:t>
            </a:r>
            <a:r>
              <a:rPr dirty="0" smtClean="0" sz="1150" spc="105">
                <a:solidFill>
                  <a:srgbClr val="6289A7"/>
                </a:solidFill>
                <a:latin typeface="Times New Roman"/>
                <a:cs typeface="Times New Roman"/>
              </a:rPr>
              <a:t>t</a:t>
            </a:r>
            <a:r>
              <a:rPr dirty="0" smtClean="0" sz="1150" spc="0">
                <a:solidFill>
                  <a:srgbClr val="69798C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10">
                <a:solidFill>
                  <a:srgbClr val="69798C"/>
                </a:solidFill>
                <a:latin typeface="Times New Roman"/>
                <a:cs typeface="Times New Roman"/>
              </a:rPr>
              <a:t>s</a:t>
            </a:r>
            <a:r>
              <a:rPr dirty="0" smtClean="0" sz="1150" spc="55">
                <a:solidFill>
                  <a:srgbClr val="696972"/>
                </a:solidFill>
                <a:latin typeface="Times New Roman"/>
                <a:cs typeface="Times New Roman"/>
              </a:rPr>
              <a:t>e.</a:t>
            </a:r>
            <a:r>
              <a:rPr dirty="0" smtClean="0" sz="1150" spc="-6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80">
                <a:solidFill>
                  <a:srgbClr val="696972"/>
                </a:solidFill>
                <a:latin typeface="Times New Roman"/>
                <a:cs typeface="Times New Roman"/>
              </a:rPr>
              <a:t>d</a:t>
            </a:r>
            <a:r>
              <a:rPr dirty="0" smtClean="0" sz="1150" spc="80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-5">
                <a:solidFill>
                  <a:srgbClr val="69798C"/>
                </a:solidFill>
                <a:latin typeface="Times New Roman"/>
                <a:cs typeface="Times New Roman"/>
              </a:rPr>
              <a:t>m</a:t>
            </a:r>
            <a:r>
              <a:rPr dirty="0" smtClean="0" sz="1150" spc="60">
                <a:solidFill>
                  <a:srgbClr val="696972"/>
                </a:solidFill>
                <a:latin typeface="Times New Roman"/>
                <a:cs typeface="Times New Roman"/>
              </a:rPr>
              <a:t>ons</a:t>
            </a:r>
            <a:r>
              <a:rPr dirty="0" smtClean="0" sz="1150" spc="65">
                <a:solidFill>
                  <a:srgbClr val="696972"/>
                </a:solidFill>
                <a:latin typeface="Times New Roman"/>
                <a:cs typeface="Times New Roman"/>
              </a:rPr>
              <a:t>t</a:t>
            </a:r>
            <a:r>
              <a:rPr dirty="0" smtClean="0" sz="1150" spc="-65">
                <a:solidFill>
                  <a:srgbClr val="69798C"/>
                </a:solidFill>
                <a:latin typeface="Times New Roman"/>
                <a:cs typeface="Times New Roman"/>
              </a:rPr>
              <a:t>r</a:t>
            </a:r>
            <a:r>
              <a:rPr dirty="0" smtClean="0" sz="1150" spc="75">
                <a:solidFill>
                  <a:srgbClr val="696972"/>
                </a:solidFill>
                <a:latin typeface="Times New Roman"/>
                <a:cs typeface="Times New Roman"/>
              </a:rPr>
              <a:t>ate</a:t>
            </a:r>
            <a:r>
              <a:rPr dirty="0" smtClean="0" sz="1150" spc="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75">
                <a:solidFill>
                  <a:srgbClr val="696972"/>
                </a:solidFill>
                <a:latin typeface="Times New Roman"/>
                <a:cs typeface="Times New Roman"/>
              </a:rPr>
              <a:t>em</a:t>
            </a:r>
            <a:r>
              <a:rPr dirty="0" smtClean="0" sz="1150" spc="110">
                <a:solidFill>
                  <a:srgbClr val="696972"/>
                </a:solidFill>
                <a:latin typeface="Times New Roman"/>
                <a:cs typeface="Times New Roman"/>
              </a:rPr>
              <a:t>p</a:t>
            </a:r>
            <a:r>
              <a:rPr dirty="0" smtClean="0" sz="1150" spc="-75">
                <a:solidFill>
                  <a:srgbClr val="69798C"/>
                </a:solidFill>
                <a:latin typeface="Times New Roman"/>
                <a:cs typeface="Times New Roman"/>
              </a:rPr>
              <a:t>l</a:t>
            </a:r>
            <a:r>
              <a:rPr dirty="0" smtClean="0" sz="1150" spc="70">
                <a:solidFill>
                  <a:srgbClr val="696972"/>
                </a:solidFill>
                <a:latin typeface="Times New Roman"/>
                <a:cs typeface="Times New Roman"/>
              </a:rPr>
              <a:t>o</a:t>
            </a:r>
            <a:r>
              <a:rPr dirty="0" smtClean="0" sz="1150" spc="5">
                <a:solidFill>
                  <a:srgbClr val="69798C"/>
                </a:solidFill>
                <a:latin typeface="Times New Roman"/>
                <a:cs typeface="Times New Roman"/>
              </a:rPr>
              <a:t>ym</a:t>
            </a:r>
            <a:r>
              <a:rPr dirty="0" smtClean="0" sz="1150" spc="75">
                <a:solidFill>
                  <a:srgbClr val="69798C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35">
                <a:solidFill>
                  <a:srgbClr val="6289A7"/>
                </a:solidFill>
                <a:latin typeface="Times New Roman"/>
                <a:cs typeface="Times New Roman"/>
              </a:rPr>
              <a:t>n</a:t>
            </a:r>
            <a:r>
              <a:rPr dirty="0" smtClean="0" sz="1150" spc="75">
                <a:solidFill>
                  <a:srgbClr val="69798C"/>
                </a:solidFill>
                <a:latin typeface="Times New Roman"/>
                <a:cs typeface="Times New Roman"/>
              </a:rPr>
              <a:t>t</a:t>
            </a:r>
            <a:r>
              <a:rPr dirty="0" smtClean="0" sz="1150" spc="70">
                <a:solidFill>
                  <a:srgbClr val="69798C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0">
                <a:solidFill>
                  <a:srgbClr val="696972"/>
                </a:solidFill>
                <a:latin typeface="Times New Roman"/>
                <a:cs typeface="Times New Roman"/>
              </a:rPr>
              <a:t>r</a:t>
            </a:r>
            <a:r>
              <a:rPr dirty="0" smtClean="0" sz="1150" spc="90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-35">
                <a:solidFill>
                  <a:srgbClr val="52507B"/>
                </a:solidFill>
                <a:latin typeface="Times New Roman"/>
                <a:cs typeface="Times New Roman"/>
              </a:rPr>
              <a:t>l</a:t>
            </a:r>
            <a:r>
              <a:rPr dirty="0" smtClean="0" sz="1150" spc="45">
                <a:solidFill>
                  <a:srgbClr val="696972"/>
                </a:solidFill>
                <a:latin typeface="Times New Roman"/>
                <a:cs typeface="Times New Roman"/>
              </a:rPr>
              <a:t>ated</a:t>
            </a:r>
            <a:r>
              <a:rPr dirty="0" smtClean="0" sz="1150" spc="7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696972"/>
                </a:solidFill>
                <a:latin typeface="Times New Roman"/>
                <a:cs typeface="Times New Roman"/>
              </a:rPr>
              <a:t>sk</a:t>
            </a:r>
            <a:r>
              <a:rPr dirty="0" smtClean="0" sz="1150" spc="85">
                <a:solidFill>
                  <a:srgbClr val="696972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35">
                <a:solidFill>
                  <a:srgbClr val="52507B"/>
                </a:solidFill>
                <a:latin typeface="Times New Roman"/>
                <a:cs typeface="Times New Roman"/>
              </a:rPr>
              <a:t>l</a:t>
            </a:r>
            <a:r>
              <a:rPr dirty="0" smtClean="0" sz="1150" spc="-20">
                <a:solidFill>
                  <a:srgbClr val="696972"/>
                </a:solidFill>
                <a:latin typeface="Times New Roman"/>
                <a:cs typeface="Times New Roman"/>
              </a:rPr>
              <a:t>ls</a:t>
            </a:r>
            <a:r>
              <a:rPr dirty="0" smtClean="0" sz="1150" spc="4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5">
                <a:solidFill>
                  <a:srgbClr val="696972"/>
                </a:solidFill>
                <a:latin typeface="Times New Roman"/>
                <a:cs typeface="Times New Roman"/>
              </a:rPr>
              <a:t>and</a:t>
            </a:r>
            <a:r>
              <a:rPr dirty="0" smtClean="0" sz="1150" spc="1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4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30">
                <a:solidFill>
                  <a:srgbClr val="696972"/>
                </a:solidFill>
                <a:latin typeface="Times New Roman"/>
                <a:cs typeface="Times New Roman"/>
              </a:rPr>
              <a:t>be</a:t>
            </a:r>
            <a:r>
              <a:rPr dirty="0" smtClean="0" sz="1150" spc="13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0">
                <a:solidFill>
                  <a:srgbClr val="696972"/>
                </a:solidFill>
                <a:latin typeface="Times New Roman"/>
                <a:cs typeface="Times New Roman"/>
              </a:rPr>
              <a:t>prepared</a:t>
            </a:r>
            <a:r>
              <a:rPr dirty="0" smtClean="0" sz="1150" spc="2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2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30">
                <a:solidFill>
                  <a:srgbClr val="695250"/>
                </a:solidFill>
                <a:latin typeface="Times New Roman"/>
                <a:cs typeface="Times New Roman"/>
              </a:rPr>
              <a:t>f</a:t>
            </a:r>
            <a:r>
              <a:rPr dirty="0" smtClean="0" sz="1150" spc="70">
                <a:solidFill>
                  <a:srgbClr val="696972"/>
                </a:solidFill>
                <a:latin typeface="Times New Roman"/>
                <a:cs typeface="Times New Roman"/>
              </a:rPr>
              <a:t>o</a:t>
            </a:r>
            <a:r>
              <a:rPr dirty="0" smtClean="0" sz="1150" spc="5">
                <a:solidFill>
                  <a:srgbClr val="69798C"/>
                </a:solidFill>
                <a:latin typeface="Times New Roman"/>
                <a:cs typeface="Times New Roman"/>
              </a:rPr>
              <a:t>r</a:t>
            </a:r>
            <a:r>
              <a:rPr dirty="0" smtClean="0" sz="1150" spc="40">
                <a:solidFill>
                  <a:srgbClr val="69798C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20">
                <a:solidFill>
                  <a:srgbClr val="696972"/>
                </a:solidFill>
                <a:latin typeface="Times New Roman"/>
                <a:cs typeface="Times New Roman"/>
              </a:rPr>
              <a:t>a</a:t>
            </a:r>
            <a:r>
              <a:rPr dirty="0" smtClean="0" sz="1150" spc="11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0">
                <a:solidFill>
                  <a:srgbClr val="696972"/>
                </a:solidFill>
                <a:latin typeface="Times New Roman"/>
                <a:cs typeface="Times New Roman"/>
              </a:rPr>
              <a:t>cha</a:t>
            </a:r>
            <a:r>
              <a:rPr dirty="0" smtClean="0" sz="1150" spc="-16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5">
                <a:solidFill>
                  <a:srgbClr val="52507B"/>
                </a:solidFill>
                <a:latin typeface="Times New Roman"/>
                <a:cs typeface="Times New Roman"/>
              </a:rPr>
              <a:t>l</a:t>
            </a:r>
            <a:r>
              <a:rPr dirty="0" smtClean="0" sz="1150" spc="-25">
                <a:solidFill>
                  <a:srgbClr val="52507B"/>
                </a:solidFill>
                <a:latin typeface="Times New Roman"/>
                <a:cs typeface="Times New Roman"/>
              </a:rPr>
              <a:t>l</a:t>
            </a:r>
            <a:r>
              <a:rPr dirty="0" smtClean="0" sz="1150" spc="90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35">
                <a:solidFill>
                  <a:srgbClr val="69798C"/>
                </a:solidFill>
                <a:latin typeface="Times New Roman"/>
                <a:cs typeface="Times New Roman"/>
              </a:rPr>
              <a:t>n</a:t>
            </a:r>
            <a:r>
              <a:rPr dirty="0" smtClean="0" sz="1150" spc="70">
                <a:solidFill>
                  <a:srgbClr val="696972"/>
                </a:solidFill>
                <a:latin typeface="Times New Roman"/>
                <a:cs typeface="Times New Roman"/>
              </a:rPr>
              <a:t>g</a:t>
            </a:r>
            <a:r>
              <a:rPr dirty="0" smtClean="0" sz="1150" spc="-110">
                <a:solidFill>
                  <a:srgbClr val="52507B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-145">
                <a:solidFill>
                  <a:srgbClr val="52507B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5">
                <a:solidFill>
                  <a:srgbClr val="69798C"/>
                </a:solidFill>
                <a:latin typeface="Times New Roman"/>
                <a:cs typeface="Times New Roman"/>
              </a:rPr>
              <a:t>ng</a:t>
            </a:r>
            <a:r>
              <a:rPr dirty="0" smtClean="0" sz="1150" spc="60">
                <a:solidFill>
                  <a:srgbClr val="69798C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60">
                <a:solidFill>
                  <a:srgbClr val="696972"/>
                </a:solidFill>
                <a:latin typeface="Times New Roman"/>
                <a:cs typeface="Times New Roman"/>
              </a:rPr>
              <a:t>a</a:t>
            </a:r>
            <a:r>
              <a:rPr dirty="0" smtClean="0" sz="1150" spc="10">
                <a:solidFill>
                  <a:srgbClr val="69798C"/>
                </a:solidFill>
                <a:latin typeface="Times New Roman"/>
                <a:cs typeface="Times New Roman"/>
              </a:rPr>
              <a:t>nd</a:t>
            </a:r>
            <a:r>
              <a:rPr dirty="0" smtClean="0" sz="1150" spc="10">
                <a:solidFill>
                  <a:srgbClr val="69798C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30">
                <a:solidFill>
                  <a:srgbClr val="69798C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0">
                <a:solidFill>
                  <a:srgbClr val="696972"/>
                </a:solidFill>
                <a:latin typeface="Times New Roman"/>
                <a:cs typeface="Times New Roman"/>
              </a:rPr>
              <a:t>d</a:t>
            </a:r>
            <a:r>
              <a:rPr dirty="0" smtClean="0" sz="1150" spc="70">
                <a:solidFill>
                  <a:srgbClr val="69798C"/>
                </a:solidFill>
                <a:latin typeface="Times New Roman"/>
                <a:cs typeface="Times New Roman"/>
              </a:rPr>
              <a:t>y</a:t>
            </a:r>
            <a:r>
              <a:rPr dirty="0" smtClean="0" sz="1150" spc="-70">
                <a:solidFill>
                  <a:srgbClr val="52507B"/>
                </a:solidFill>
                <a:latin typeface="Times New Roman"/>
                <a:cs typeface="Times New Roman"/>
              </a:rPr>
              <a:t>n</a:t>
            </a:r>
            <a:r>
              <a:rPr dirty="0" smtClean="0" sz="1150" spc="-185">
                <a:solidFill>
                  <a:srgbClr val="52507B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5">
                <a:solidFill>
                  <a:srgbClr val="696972"/>
                </a:solidFill>
                <a:latin typeface="Times New Roman"/>
                <a:cs typeface="Times New Roman"/>
              </a:rPr>
              <a:t>a</a:t>
            </a:r>
            <a:r>
              <a:rPr dirty="0" smtClean="0" sz="1150" spc="-85">
                <a:solidFill>
                  <a:srgbClr val="69798C"/>
                </a:solidFill>
                <a:latin typeface="Times New Roman"/>
                <a:cs typeface="Times New Roman"/>
              </a:rPr>
              <a:t>m</a:t>
            </a:r>
            <a:r>
              <a:rPr dirty="0" smtClean="0" sz="1150" spc="-175">
                <a:solidFill>
                  <a:srgbClr val="69798C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0">
                <a:solidFill>
                  <a:srgbClr val="52507B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25">
                <a:solidFill>
                  <a:srgbClr val="69798C"/>
                </a:solidFill>
                <a:latin typeface="Times New Roman"/>
                <a:cs typeface="Times New Roman"/>
              </a:rPr>
              <a:t>c</a:t>
            </a:r>
            <a:r>
              <a:rPr dirty="0" smtClean="0" sz="1150" spc="-40">
                <a:solidFill>
                  <a:srgbClr val="69798C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5">
                <a:solidFill>
                  <a:srgbClr val="69798C"/>
                </a:solidFill>
                <a:latin typeface="Times New Roman"/>
                <a:cs typeface="Times New Roman"/>
              </a:rPr>
              <a:t>f</a:t>
            </a:r>
            <a:r>
              <a:rPr dirty="0" smtClean="0" sz="1150" spc="-5">
                <a:solidFill>
                  <a:srgbClr val="696972"/>
                </a:solidFill>
                <a:latin typeface="Times New Roman"/>
                <a:cs typeface="Times New Roman"/>
              </a:rPr>
              <a:t>u</a:t>
            </a:r>
            <a:r>
              <a:rPr dirty="0" smtClean="0" sz="1150" spc="35">
                <a:solidFill>
                  <a:srgbClr val="69798C"/>
                </a:solidFill>
                <a:latin typeface="Times New Roman"/>
                <a:cs typeface="Times New Roman"/>
              </a:rPr>
              <a:t>t</a:t>
            </a:r>
            <a:r>
              <a:rPr dirty="0" smtClean="0" sz="1150" spc="135">
                <a:solidFill>
                  <a:srgbClr val="69798C"/>
                </a:solidFill>
                <a:latin typeface="Times New Roman"/>
                <a:cs typeface="Times New Roman"/>
              </a:rPr>
              <a:t>u</a:t>
            </a:r>
            <a:r>
              <a:rPr dirty="0" smtClean="0" sz="1150" spc="-30">
                <a:solidFill>
                  <a:srgbClr val="52507B"/>
                </a:solidFill>
                <a:latin typeface="Times New Roman"/>
                <a:cs typeface="Times New Roman"/>
              </a:rPr>
              <a:t>r</a:t>
            </a:r>
            <a:r>
              <a:rPr dirty="0" smtClean="0" sz="1150" spc="145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-1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0">
                <a:solidFill>
                  <a:srgbClr val="596489"/>
                </a:solidFill>
                <a:latin typeface="Times New Roman"/>
                <a:cs typeface="Times New Roman"/>
              </a:rPr>
              <a:t>in</a:t>
            </a:r>
            <a:r>
              <a:rPr dirty="0" smtClean="0" sz="1150" spc="120">
                <a:solidFill>
                  <a:srgbClr val="596489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0">
                <a:solidFill>
                  <a:srgbClr val="69798C"/>
                </a:solidFill>
                <a:latin typeface="Times New Roman"/>
                <a:cs typeface="Times New Roman"/>
              </a:rPr>
              <a:t>m</a:t>
            </a:r>
            <a:r>
              <a:rPr dirty="0" smtClean="0" sz="1150" spc="95">
                <a:solidFill>
                  <a:srgbClr val="696972"/>
                </a:solidFill>
                <a:latin typeface="Times New Roman"/>
                <a:cs typeface="Times New Roman"/>
              </a:rPr>
              <a:t>a</a:t>
            </a:r>
            <a:r>
              <a:rPr dirty="0" smtClean="0" sz="1150" spc="-10">
                <a:solidFill>
                  <a:srgbClr val="69798C"/>
                </a:solidFill>
                <a:latin typeface="Times New Roman"/>
                <a:cs typeface="Times New Roman"/>
              </a:rPr>
              <a:t>ny</a:t>
            </a:r>
            <a:r>
              <a:rPr dirty="0" smtClean="0" sz="1150" spc="45">
                <a:solidFill>
                  <a:srgbClr val="69798C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5">
                <a:solidFill>
                  <a:srgbClr val="696972"/>
                </a:solidFill>
                <a:latin typeface="Times New Roman"/>
                <a:cs typeface="Times New Roman"/>
              </a:rPr>
              <a:t>d</a:t>
            </a:r>
            <a:r>
              <a:rPr dirty="0" smtClean="0" sz="1150" spc="-17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14">
                <a:solidFill>
                  <a:srgbClr val="4B8AC1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-5">
                <a:solidFill>
                  <a:srgbClr val="69798C"/>
                </a:solidFill>
                <a:latin typeface="Times New Roman"/>
                <a:cs typeface="Times New Roman"/>
              </a:rPr>
              <a:t>v</a:t>
            </a:r>
            <a:r>
              <a:rPr dirty="0" smtClean="0" sz="1150" spc="130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-25">
                <a:solidFill>
                  <a:srgbClr val="52507B"/>
                </a:solidFill>
                <a:latin typeface="Times New Roman"/>
                <a:cs typeface="Times New Roman"/>
              </a:rPr>
              <a:t>r</a:t>
            </a:r>
            <a:r>
              <a:rPr dirty="0" smtClean="0" sz="1150" spc="60">
                <a:solidFill>
                  <a:srgbClr val="696972"/>
                </a:solidFill>
                <a:latin typeface="Times New Roman"/>
                <a:cs typeface="Times New Roman"/>
              </a:rPr>
              <a:t>se</a:t>
            </a:r>
            <a:r>
              <a:rPr dirty="0" smtClean="0" sz="1150" spc="-1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30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0">
                <a:solidFill>
                  <a:srgbClr val="69798C"/>
                </a:solidFill>
                <a:latin typeface="Times New Roman"/>
                <a:cs typeface="Times New Roman"/>
              </a:rPr>
              <a:t>n</a:t>
            </a:r>
            <a:r>
              <a:rPr dirty="0" smtClean="0" sz="1150" spc="70">
                <a:solidFill>
                  <a:srgbClr val="69798C"/>
                </a:solidFill>
                <a:latin typeface="Times New Roman"/>
                <a:cs typeface="Times New Roman"/>
              </a:rPr>
              <a:t>v</a:t>
            </a:r>
            <a:r>
              <a:rPr dirty="0" smtClean="0" sz="1150" spc="-155">
                <a:solidFill>
                  <a:srgbClr val="52507B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-175">
                <a:solidFill>
                  <a:srgbClr val="52507B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5">
                <a:solidFill>
                  <a:srgbClr val="69798C"/>
                </a:solidFill>
                <a:latin typeface="Times New Roman"/>
                <a:cs typeface="Times New Roman"/>
              </a:rPr>
              <a:t>ro</a:t>
            </a:r>
            <a:r>
              <a:rPr dirty="0" smtClean="0" sz="1150" spc="100">
                <a:solidFill>
                  <a:srgbClr val="69798C"/>
                </a:solidFill>
                <a:latin typeface="Times New Roman"/>
                <a:cs typeface="Times New Roman"/>
              </a:rPr>
              <a:t>n</a:t>
            </a:r>
            <a:r>
              <a:rPr dirty="0" smtClean="0" sz="1150" spc="25">
                <a:solidFill>
                  <a:srgbClr val="696972"/>
                </a:solidFill>
                <a:latin typeface="Times New Roman"/>
                <a:cs typeface="Times New Roman"/>
              </a:rPr>
              <a:t>m</a:t>
            </a:r>
            <a:r>
              <a:rPr dirty="0" smtClean="0" sz="1150" spc="100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35">
                <a:solidFill>
                  <a:srgbClr val="69798C"/>
                </a:solidFill>
                <a:latin typeface="Times New Roman"/>
                <a:cs typeface="Times New Roman"/>
              </a:rPr>
              <a:t>n</a:t>
            </a:r>
            <a:r>
              <a:rPr dirty="0" smtClean="0" sz="1150" spc="30">
                <a:solidFill>
                  <a:srgbClr val="696972"/>
                </a:solidFill>
                <a:latin typeface="Times New Roman"/>
                <a:cs typeface="Times New Roman"/>
              </a:rPr>
              <a:t>ts.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0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marL="611505">
              <a:lnSpc>
                <a:spcPct val="100000"/>
              </a:lnSpc>
            </a:pPr>
            <a:r>
              <a:rPr dirty="0" smtClean="0" sz="1600" spc="-150" b="1">
                <a:solidFill>
                  <a:srgbClr val="494644"/>
                </a:solidFill>
                <a:latin typeface="Arial"/>
                <a:cs typeface="Arial"/>
              </a:rPr>
              <a:t>Core</a:t>
            </a:r>
            <a:r>
              <a:rPr dirty="0" smtClean="0" sz="1600" spc="90" b="1">
                <a:solidFill>
                  <a:srgbClr val="494644"/>
                </a:solidFill>
                <a:latin typeface="Arial"/>
                <a:cs typeface="Arial"/>
              </a:rPr>
              <a:t> </a:t>
            </a:r>
            <a:r>
              <a:rPr dirty="0" smtClean="0" sz="1600" spc="-90" b="1">
                <a:solidFill>
                  <a:srgbClr val="494644"/>
                </a:solidFill>
                <a:latin typeface="Arial"/>
                <a:cs typeface="Arial"/>
              </a:rPr>
              <a:t>Knowledge</a:t>
            </a:r>
            <a:r>
              <a:rPr dirty="0" smtClean="0" sz="1600" spc="60" b="1">
                <a:solidFill>
                  <a:srgbClr val="494644"/>
                </a:solidFill>
                <a:latin typeface="Arial"/>
                <a:cs typeface="Arial"/>
              </a:rPr>
              <a:t> </a:t>
            </a:r>
            <a:r>
              <a:rPr dirty="0" smtClean="0" sz="1600" spc="-65" b="1">
                <a:solidFill>
                  <a:srgbClr val="494644"/>
                </a:solidFill>
                <a:latin typeface="Arial"/>
                <a:cs typeface="Arial"/>
              </a:rPr>
              <a:t>Statement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11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606425">
              <a:lnSpc>
                <a:spcPct val="100000"/>
              </a:lnSpc>
            </a:pPr>
            <a:r>
              <a:rPr dirty="0" smtClean="0" sz="1150" spc="20">
                <a:solidFill>
                  <a:srgbClr val="696972"/>
                </a:solidFill>
                <a:latin typeface="Times New Roman"/>
                <a:cs typeface="Times New Roman"/>
              </a:rPr>
              <a:t>The</a:t>
            </a:r>
            <a:r>
              <a:rPr dirty="0" smtClean="0" sz="1150" spc="6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350">
                <a:solidFill>
                  <a:srgbClr val="52507B"/>
                </a:solidFill>
                <a:latin typeface="Times New Roman"/>
                <a:cs typeface="Times New Roman"/>
              </a:rPr>
              <a:t>L</a:t>
            </a:r>
            <a:r>
              <a:rPr dirty="0" smtClean="0" sz="1150" spc="0">
                <a:solidFill>
                  <a:srgbClr val="696972"/>
                </a:solidFill>
                <a:latin typeface="Times New Roman"/>
                <a:cs typeface="Times New Roman"/>
              </a:rPr>
              <a:t>ibrary</a:t>
            </a:r>
            <a:r>
              <a:rPr dirty="0" smtClean="0" sz="1150" spc="4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5">
                <a:solidFill>
                  <a:srgbClr val="695250"/>
                </a:solidFill>
                <a:latin typeface="Times New Roman"/>
                <a:cs typeface="Times New Roman"/>
              </a:rPr>
              <a:t>a</a:t>
            </a:r>
            <a:r>
              <a:rPr dirty="0" smtClean="0" sz="1150" spc="0">
                <a:solidFill>
                  <a:srgbClr val="696972"/>
                </a:solidFill>
                <a:latin typeface="Times New Roman"/>
                <a:cs typeface="Times New Roman"/>
              </a:rPr>
              <a:t>n</a:t>
            </a:r>
            <a:r>
              <a:rPr dirty="0" smtClean="0" sz="1150" spc="25">
                <a:solidFill>
                  <a:srgbClr val="695250"/>
                </a:solidFill>
                <a:latin typeface="Times New Roman"/>
                <a:cs typeface="Times New Roman"/>
              </a:rPr>
              <a:t>d</a:t>
            </a:r>
            <a:r>
              <a:rPr dirty="0" smtClean="0" sz="1150" spc="114">
                <a:solidFill>
                  <a:srgbClr val="695250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5">
                <a:solidFill>
                  <a:srgbClr val="696972"/>
                </a:solidFill>
                <a:latin typeface="Times New Roman"/>
                <a:cs typeface="Times New Roman"/>
              </a:rPr>
              <a:t>inform</a:t>
            </a:r>
            <a:r>
              <a:rPr dirty="0" smtClean="0" sz="1150" spc="35">
                <a:solidFill>
                  <a:srgbClr val="696972"/>
                </a:solidFill>
                <a:latin typeface="Times New Roman"/>
                <a:cs typeface="Times New Roman"/>
              </a:rPr>
              <a:t>a</a:t>
            </a:r>
            <a:r>
              <a:rPr dirty="0" smtClean="0" sz="1150" spc="15">
                <a:solidFill>
                  <a:srgbClr val="52507B"/>
                </a:solidFill>
                <a:latin typeface="Times New Roman"/>
                <a:cs typeface="Times New Roman"/>
              </a:rPr>
              <a:t>ti</a:t>
            </a:r>
            <a:r>
              <a:rPr dirty="0" smtClean="0" sz="1150" spc="-175">
                <a:solidFill>
                  <a:srgbClr val="52507B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30">
                <a:solidFill>
                  <a:srgbClr val="696972"/>
                </a:solidFill>
                <a:latin typeface="Times New Roman"/>
                <a:cs typeface="Times New Roman"/>
              </a:rPr>
              <a:t>on</a:t>
            </a:r>
            <a:r>
              <a:rPr dirty="0" smtClean="0" sz="1150" spc="7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0">
                <a:solidFill>
                  <a:srgbClr val="696972"/>
                </a:solidFill>
                <a:latin typeface="Times New Roman"/>
                <a:cs typeface="Times New Roman"/>
              </a:rPr>
              <a:t>spe</a:t>
            </a:r>
            <a:r>
              <a:rPr dirty="0" smtClean="0" sz="1150" spc="45">
                <a:solidFill>
                  <a:srgbClr val="696972"/>
                </a:solidFill>
                <a:latin typeface="Times New Roman"/>
                <a:cs typeface="Times New Roman"/>
              </a:rPr>
              <a:t>c</a:t>
            </a:r>
            <a:r>
              <a:rPr dirty="0" smtClean="0" sz="1150" spc="-40">
                <a:solidFill>
                  <a:srgbClr val="52507B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25">
                <a:solidFill>
                  <a:srgbClr val="696972"/>
                </a:solidFill>
                <a:latin typeface="Times New Roman"/>
                <a:cs typeface="Times New Roman"/>
              </a:rPr>
              <a:t>a</a:t>
            </a:r>
            <a:r>
              <a:rPr dirty="0" smtClean="0" sz="1150" spc="-18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52507B"/>
                </a:solidFill>
                <a:latin typeface="Times New Roman"/>
                <a:cs typeface="Times New Roman"/>
              </a:rPr>
              <a:t>l</a:t>
            </a:r>
            <a:r>
              <a:rPr dirty="0" smtClean="0" sz="1150" spc="10">
                <a:solidFill>
                  <a:srgbClr val="696972"/>
                </a:solidFill>
                <a:latin typeface="Times New Roman"/>
                <a:cs typeface="Times New Roman"/>
              </a:rPr>
              <a:t>ist</a:t>
            </a:r>
            <a:r>
              <a:rPr dirty="0" smtClean="0" sz="1150" spc="6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35">
                <a:solidFill>
                  <a:srgbClr val="696972"/>
                </a:solidFill>
                <a:latin typeface="Times New Roman"/>
                <a:cs typeface="Times New Roman"/>
              </a:rPr>
              <a:t>must</a:t>
            </a:r>
            <a:r>
              <a:rPr dirty="0" smtClean="0" sz="1150" spc="10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95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0">
                <a:solidFill>
                  <a:srgbClr val="69798C"/>
                </a:solidFill>
                <a:latin typeface="Times New Roman"/>
                <a:cs typeface="Times New Roman"/>
              </a:rPr>
              <a:t>nsu</a:t>
            </a:r>
            <a:r>
              <a:rPr dirty="0" smtClean="0" sz="1150" spc="-125">
                <a:solidFill>
                  <a:srgbClr val="69798C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25">
                <a:solidFill>
                  <a:srgbClr val="6289A7"/>
                </a:solidFill>
                <a:latin typeface="Times New Roman"/>
                <a:cs typeface="Times New Roman"/>
              </a:rPr>
              <a:t>r</a:t>
            </a:r>
            <a:r>
              <a:rPr dirty="0" smtClean="0" sz="1150" spc="65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-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5">
                <a:solidFill>
                  <a:srgbClr val="696972"/>
                </a:solidFill>
                <a:latin typeface="Times New Roman"/>
                <a:cs typeface="Times New Roman"/>
              </a:rPr>
              <a:t>a</a:t>
            </a:r>
            <a:r>
              <a:rPr dirty="0" smtClean="0" sz="1150" spc="10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70">
                <a:solidFill>
                  <a:srgbClr val="695250"/>
                </a:solidFill>
                <a:latin typeface="Times New Roman"/>
                <a:cs typeface="Times New Roman"/>
              </a:rPr>
              <a:t>h</a:t>
            </a:r>
            <a:r>
              <a:rPr dirty="0" smtClean="0" sz="1150" spc="-150">
                <a:solidFill>
                  <a:srgbClr val="695250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55">
                <a:solidFill>
                  <a:srgbClr val="69798C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-175">
                <a:solidFill>
                  <a:srgbClr val="69798C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30">
                <a:solidFill>
                  <a:srgbClr val="696972"/>
                </a:solidFill>
                <a:latin typeface="Times New Roman"/>
                <a:cs typeface="Times New Roman"/>
              </a:rPr>
              <a:t>g</a:t>
            </a:r>
            <a:r>
              <a:rPr dirty="0" smtClean="0" sz="1150" spc="-15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70">
                <a:solidFill>
                  <a:srgbClr val="69798C"/>
                </a:solidFill>
                <a:latin typeface="Times New Roman"/>
                <a:cs typeface="Times New Roman"/>
              </a:rPr>
              <a:t>h</a:t>
            </a:r>
            <a:r>
              <a:rPr dirty="0" smtClean="0" sz="1150" spc="105">
                <a:solidFill>
                  <a:srgbClr val="69798C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5">
                <a:solidFill>
                  <a:srgbClr val="696972"/>
                </a:solidFill>
                <a:latin typeface="Times New Roman"/>
                <a:cs typeface="Times New Roman"/>
              </a:rPr>
              <a:t>st</a:t>
            </a:r>
            <a:r>
              <a:rPr dirty="0" smtClean="0" sz="1150" spc="130">
                <a:solidFill>
                  <a:srgbClr val="696972"/>
                </a:solidFill>
                <a:latin typeface="Times New Roman"/>
                <a:cs typeface="Times New Roman"/>
              </a:rPr>
              <a:t>a</a:t>
            </a:r>
            <a:r>
              <a:rPr dirty="0" smtClean="0" sz="1150" spc="0">
                <a:solidFill>
                  <a:srgbClr val="69798C"/>
                </a:solidFill>
                <a:latin typeface="Times New Roman"/>
                <a:cs typeface="Times New Roman"/>
              </a:rPr>
              <a:t>n</a:t>
            </a:r>
            <a:r>
              <a:rPr dirty="0" smtClean="0" sz="1150" spc="20">
                <a:solidFill>
                  <a:srgbClr val="696972"/>
                </a:solidFill>
                <a:latin typeface="Times New Roman"/>
                <a:cs typeface="Times New Roman"/>
              </a:rPr>
              <a:t>d</a:t>
            </a:r>
            <a:r>
              <a:rPr dirty="0" smtClean="0" sz="1150" spc="105">
                <a:solidFill>
                  <a:srgbClr val="696972"/>
                </a:solidFill>
                <a:latin typeface="Times New Roman"/>
                <a:cs typeface="Times New Roman"/>
              </a:rPr>
              <a:t>a</a:t>
            </a:r>
            <a:r>
              <a:rPr dirty="0" smtClean="0" sz="1150" spc="5">
                <a:solidFill>
                  <a:srgbClr val="69798C"/>
                </a:solidFill>
                <a:latin typeface="Times New Roman"/>
                <a:cs typeface="Times New Roman"/>
              </a:rPr>
              <a:t>r</a:t>
            </a:r>
            <a:r>
              <a:rPr dirty="0" smtClean="0" sz="1150" spc="25">
                <a:solidFill>
                  <a:srgbClr val="696972"/>
                </a:solidFill>
                <a:latin typeface="Times New Roman"/>
                <a:cs typeface="Times New Roman"/>
              </a:rPr>
              <a:t>d</a:t>
            </a:r>
            <a:r>
              <a:rPr dirty="0" smtClean="0" sz="1150" spc="4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35">
                <a:solidFill>
                  <a:srgbClr val="696972"/>
                </a:solidFill>
                <a:latin typeface="Times New Roman"/>
                <a:cs typeface="Times New Roman"/>
              </a:rPr>
              <a:t>o</a:t>
            </a:r>
            <a:r>
              <a:rPr dirty="0" smtClean="0" sz="1150" spc="-30">
                <a:solidFill>
                  <a:srgbClr val="6289A7"/>
                </a:solidFill>
                <a:latin typeface="Times New Roman"/>
                <a:cs typeface="Times New Roman"/>
              </a:rPr>
              <a:t>f</a:t>
            </a:r>
            <a:r>
              <a:rPr dirty="0" smtClean="0" sz="1150" spc="75">
                <a:solidFill>
                  <a:srgbClr val="6289A7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50">
                <a:solidFill>
                  <a:srgbClr val="69798C"/>
                </a:solidFill>
                <a:latin typeface="Times New Roman"/>
                <a:cs typeface="Times New Roman"/>
              </a:rPr>
              <a:t>l</a:t>
            </a:r>
            <a:r>
              <a:rPr dirty="0" smtClean="0" sz="1150" spc="50">
                <a:solidFill>
                  <a:srgbClr val="69798C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65">
                <a:solidFill>
                  <a:srgbClr val="52507B"/>
                </a:solidFill>
                <a:latin typeface="Times New Roman"/>
                <a:cs typeface="Times New Roman"/>
              </a:rPr>
              <a:t>b</a:t>
            </a:r>
            <a:r>
              <a:rPr dirty="0" smtClean="0" sz="1150" spc="-25">
                <a:solidFill>
                  <a:srgbClr val="6289A7"/>
                </a:solidFill>
                <a:latin typeface="Times New Roman"/>
                <a:cs typeface="Times New Roman"/>
              </a:rPr>
              <a:t>r</a:t>
            </a:r>
            <a:r>
              <a:rPr dirty="0" smtClean="0" sz="1150" spc="95">
                <a:solidFill>
                  <a:srgbClr val="696972"/>
                </a:solidFill>
                <a:latin typeface="Times New Roman"/>
                <a:cs typeface="Times New Roman"/>
              </a:rPr>
              <a:t>a</a:t>
            </a:r>
            <a:r>
              <a:rPr dirty="0" smtClean="0" sz="1150" spc="-35">
                <a:solidFill>
                  <a:srgbClr val="69798C"/>
                </a:solidFill>
                <a:latin typeface="Times New Roman"/>
                <a:cs typeface="Times New Roman"/>
              </a:rPr>
              <a:t>ry</a:t>
            </a:r>
            <a:r>
              <a:rPr dirty="0" smtClean="0" sz="1150" spc="5">
                <a:solidFill>
                  <a:srgbClr val="69798C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5">
                <a:solidFill>
                  <a:srgbClr val="696972"/>
                </a:solidFill>
                <a:latin typeface="Times New Roman"/>
                <a:cs typeface="Times New Roman"/>
              </a:rPr>
              <a:t>a</a:t>
            </a:r>
            <a:r>
              <a:rPr dirty="0" smtClean="0" sz="1150" spc="-18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5">
                <a:solidFill>
                  <a:srgbClr val="69798C"/>
                </a:solidFill>
                <a:latin typeface="Times New Roman"/>
                <a:cs typeface="Times New Roman"/>
              </a:rPr>
              <a:t>nd</a:t>
            </a:r>
            <a:r>
              <a:rPr dirty="0" smtClean="0" sz="1150" spc="-15">
                <a:solidFill>
                  <a:srgbClr val="69798C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20">
                <a:solidFill>
                  <a:srgbClr val="69798C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55">
                <a:solidFill>
                  <a:srgbClr val="6289A7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-140">
                <a:solidFill>
                  <a:srgbClr val="6289A7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0">
                <a:solidFill>
                  <a:srgbClr val="69798C"/>
                </a:solidFill>
                <a:latin typeface="Times New Roman"/>
                <a:cs typeface="Times New Roman"/>
              </a:rPr>
              <a:t>n</a:t>
            </a:r>
            <a:r>
              <a:rPr dirty="0" smtClean="0" sz="1150" spc="45">
                <a:solidFill>
                  <a:srgbClr val="696972"/>
                </a:solidFill>
                <a:latin typeface="Times New Roman"/>
                <a:cs typeface="Times New Roman"/>
              </a:rPr>
              <a:t>f</a:t>
            </a:r>
            <a:r>
              <a:rPr dirty="0" smtClean="0" sz="1150" spc="15">
                <a:solidFill>
                  <a:srgbClr val="69798C"/>
                </a:solidFill>
                <a:latin typeface="Times New Roman"/>
                <a:cs typeface="Times New Roman"/>
              </a:rPr>
              <a:t>o</a:t>
            </a:r>
            <a:r>
              <a:rPr dirty="0" smtClean="0" sz="1150" spc="30">
                <a:solidFill>
                  <a:srgbClr val="69798C"/>
                </a:solidFill>
                <a:latin typeface="Times New Roman"/>
                <a:cs typeface="Times New Roman"/>
              </a:rPr>
              <a:t>r</a:t>
            </a:r>
            <a:r>
              <a:rPr dirty="0" smtClean="0" sz="1150" spc="0">
                <a:solidFill>
                  <a:srgbClr val="696972"/>
                </a:solidFill>
                <a:latin typeface="Times New Roman"/>
                <a:cs typeface="Times New Roman"/>
              </a:rPr>
              <a:t>m</a:t>
            </a:r>
            <a:r>
              <a:rPr dirty="0" smtClean="0" sz="1150" spc="90">
                <a:solidFill>
                  <a:srgbClr val="696972"/>
                </a:solidFill>
                <a:latin typeface="Times New Roman"/>
                <a:cs typeface="Times New Roman"/>
              </a:rPr>
              <a:t>a</a:t>
            </a:r>
            <a:r>
              <a:rPr dirty="0" smtClean="0" sz="1150" spc="105">
                <a:solidFill>
                  <a:srgbClr val="6289A7"/>
                </a:solidFill>
                <a:latin typeface="Times New Roman"/>
                <a:cs typeface="Times New Roman"/>
              </a:rPr>
              <a:t>t</a:t>
            </a:r>
            <a:r>
              <a:rPr dirty="0" smtClean="0" sz="1150" spc="5">
                <a:solidFill>
                  <a:srgbClr val="69798C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25">
                <a:solidFill>
                  <a:srgbClr val="69798C"/>
                </a:solidFill>
                <a:latin typeface="Times New Roman"/>
                <a:cs typeface="Times New Roman"/>
              </a:rPr>
              <a:t>o</a:t>
            </a:r>
            <a:r>
              <a:rPr dirty="0" smtClean="0" sz="1150" spc="-70">
                <a:solidFill>
                  <a:srgbClr val="695250"/>
                </a:solidFill>
                <a:latin typeface="Times New Roman"/>
                <a:cs typeface="Times New Roman"/>
              </a:rPr>
              <a:t>n</a:t>
            </a:r>
            <a:r>
              <a:rPr dirty="0" smtClean="0" sz="1150" spc="140">
                <a:solidFill>
                  <a:srgbClr val="695250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65">
                <a:solidFill>
                  <a:srgbClr val="696972"/>
                </a:solidFill>
                <a:latin typeface="Times New Roman"/>
                <a:cs typeface="Times New Roman"/>
              </a:rPr>
              <a:t>p</a:t>
            </a:r>
            <a:r>
              <a:rPr dirty="0" smtClean="0" sz="1150" spc="-30">
                <a:solidFill>
                  <a:srgbClr val="69798C"/>
                </a:solidFill>
                <a:latin typeface="Times New Roman"/>
                <a:cs typeface="Times New Roman"/>
              </a:rPr>
              <a:t>r</a:t>
            </a:r>
            <a:r>
              <a:rPr dirty="0" smtClean="0" sz="1150" spc="65">
                <a:solidFill>
                  <a:srgbClr val="696972"/>
                </a:solidFill>
                <a:latin typeface="Times New Roman"/>
                <a:cs typeface="Times New Roman"/>
              </a:rPr>
              <a:t>ac</a:t>
            </a:r>
            <a:r>
              <a:rPr dirty="0" smtClean="0" sz="1150" spc="60">
                <a:solidFill>
                  <a:srgbClr val="696972"/>
                </a:solidFill>
                <a:latin typeface="Times New Roman"/>
                <a:cs typeface="Times New Roman"/>
              </a:rPr>
              <a:t>t</a:t>
            </a:r>
            <a:r>
              <a:rPr dirty="0" smtClean="0" sz="1150" spc="-75">
                <a:solidFill>
                  <a:srgbClr val="6289A7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20">
                <a:solidFill>
                  <a:srgbClr val="69798C"/>
                </a:solidFill>
                <a:latin typeface="Times New Roman"/>
                <a:cs typeface="Times New Roman"/>
              </a:rPr>
              <a:t>c</a:t>
            </a:r>
            <a:r>
              <a:rPr dirty="0" smtClean="0" sz="1150" spc="65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3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05">
                <a:solidFill>
                  <a:srgbClr val="69798C"/>
                </a:solidFill>
                <a:latin typeface="Times New Roman"/>
                <a:cs typeface="Times New Roman"/>
              </a:rPr>
              <a:t>t</a:t>
            </a:r>
            <a:r>
              <a:rPr dirty="0" smtClean="0" sz="1150" spc="-70">
                <a:solidFill>
                  <a:srgbClr val="52507B"/>
                </a:solidFill>
                <a:latin typeface="Times New Roman"/>
                <a:cs typeface="Times New Roman"/>
              </a:rPr>
              <a:t>h</a:t>
            </a:r>
            <a:r>
              <a:rPr dirty="0" smtClean="0" sz="1150" spc="-150">
                <a:solidFill>
                  <a:srgbClr val="52507B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5">
                <a:solidFill>
                  <a:srgbClr val="69798C"/>
                </a:solidFill>
                <a:latin typeface="Times New Roman"/>
                <a:cs typeface="Times New Roman"/>
              </a:rPr>
              <a:t>ro</a:t>
            </a:r>
            <a:r>
              <a:rPr dirty="0" smtClean="0" sz="1150" spc="75">
                <a:solidFill>
                  <a:srgbClr val="69798C"/>
                </a:solidFill>
                <a:latin typeface="Times New Roman"/>
                <a:cs typeface="Times New Roman"/>
              </a:rPr>
              <a:t>u</a:t>
            </a:r>
            <a:r>
              <a:rPr dirty="0" smtClean="0" sz="1150" spc="70">
                <a:solidFill>
                  <a:srgbClr val="696972"/>
                </a:solidFill>
                <a:latin typeface="Times New Roman"/>
                <a:cs typeface="Times New Roman"/>
              </a:rPr>
              <a:t>g</a:t>
            </a:r>
            <a:r>
              <a:rPr dirty="0" smtClean="0" sz="1150" spc="5">
                <a:solidFill>
                  <a:srgbClr val="69798C"/>
                </a:solidFill>
                <a:latin typeface="Times New Roman"/>
                <a:cs typeface="Times New Roman"/>
              </a:rPr>
              <a:t>h</a:t>
            </a:r>
            <a:r>
              <a:rPr dirty="0" smtClean="0" sz="1150" spc="65">
                <a:solidFill>
                  <a:srgbClr val="69798C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35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125">
                <a:solidFill>
                  <a:srgbClr val="696972"/>
                </a:solidFill>
                <a:latin typeface="Times New Roman"/>
                <a:cs typeface="Times New Roman"/>
              </a:rPr>
              <a:t>d</a:t>
            </a:r>
            <a:r>
              <a:rPr dirty="0" smtClean="0" sz="1150" spc="20">
                <a:solidFill>
                  <a:srgbClr val="69798C"/>
                </a:solidFill>
                <a:latin typeface="Times New Roman"/>
                <a:cs typeface="Times New Roman"/>
              </a:rPr>
              <a:t>u</a:t>
            </a:r>
            <a:r>
              <a:rPr dirty="0" smtClean="0" sz="1150" spc="-5">
                <a:solidFill>
                  <a:srgbClr val="69798C"/>
                </a:solidFill>
                <a:latin typeface="Times New Roman"/>
                <a:cs typeface="Times New Roman"/>
              </a:rPr>
              <a:t>c</a:t>
            </a:r>
            <a:r>
              <a:rPr dirty="0" smtClean="0" sz="1150" spc="60">
                <a:solidFill>
                  <a:srgbClr val="696972"/>
                </a:solidFill>
                <a:latin typeface="Times New Roman"/>
                <a:cs typeface="Times New Roman"/>
              </a:rPr>
              <a:t>a</a:t>
            </a:r>
            <a:r>
              <a:rPr dirty="0" smtClean="0" sz="1150" spc="-5">
                <a:solidFill>
                  <a:srgbClr val="6289A7"/>
                </a:solidFill>
                <a:latin typeface="Times New Roman"/>
                <a:cs typeface="Times New Roman"/>
              </a:rPr>
              <a:t>t</a:t>
            </a:r>
            <a:r>
              <a:rPr dirty="0" smtClean="0" sz="1150" spc="75">
                <a:solidFill>
                  <a:srgbClr val="6289A7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30">
                <a:solidFill>
                  <a:srgbClr val="69798C"/>
                </a:solidFill>
                <a:latin typeface="Times New Roman"/>
                <a:cs typeface="Times New Roman"/>
              </a:rPr>
              <a:t>on</a:t>
            </a:r>
            <a:r>
              <a:rPr dirty="0" smtClean="0" sz="1150" spc="75">
                <a:solidFill>
                  <a:srgbClr val="69798C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0">
                <a:solidFill>
                  <a:srgbClr val="69798C"/>
                </a:solidFill>
                <a:latin typeface="Times New Roman"/>
                <a:cs typeface="Times New Roman"/>
              </a:rPr>
              <a:t>and</a:t>
            </a:r>
            <a:endParaRPr sz="1150">
              <a:latin typeface="Times New Roman"/>
              <a:cs typeface="Times New Roman"/>
            </a:endParaRPr>
          </a:p>
          <a:p>
            <a:pPr marL="606425">
              <a:lnSpc>
                <a:spcPct val="100000"/>
              </a:lnSpc>
              <a:spcBef>
                <a:spcPts val="204"/>
              </a:spcBef>
            </a:pPr>
            <a:r>
              <a:rPr dirty="0" smtClean="0" sz="1150" spc="105">
                <a:solidFill>
                  <a:srgbClr val="695250"/>
                </a:solidFill>
                <a:latin typeface="Times New Roman"/>
                <a:cs typeface="Times New Roman"/>
              </a:rPr>
              <a:t>t</a:t>
            </a:r>
            <a:r>
              <a:rPr dirty="0" smtClean="0" sz="1150" spc="-30">
                <a:solidFill>
                  <a:srgbClr val="52507B"/>
                </a:solidFill>
                <a:latin typeface="Times New Roman"/>
                <a:cs typeface="Times New Roman"/>
              </a:rPr>
              <a:t>r</a:t>
            </a:r>
            <a:r>
              <a:rPr dirty="0" smtClean="0" sz="1150" spc="95">
                <a:solidFill>
                  <a:srgbClr val="696972"/>
                </a:solidFill>
                <a:latin typeface="Times New Roman"/>
                <a:cs typeface="Times New Roman"/>
              </a:rPr>
              <a:t>a</a:t>
            </a:r>
            <a:r>
              <a:rPr dirty="0" smtClean="0" sz="1150" spc="-110">
                <a:solidFill>
                  <a:srgbClr val="52507B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-185">
                <a:solidFill>
                  <a:srgbClr val="52507B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70">
                <a:solidFill>
                  <a:srgbClr val="696972"/>
                </a:solidFill>
                <a:latin typeface="Times New Roman"/>
                <a:cs typeface="Times New Roman"/>
              </a:rPr>
              <a:t>n</a:t>
            </a:r>
            <a:r>
              <a:rPr dirty="0" smtClean="0" sz="1150" spc="-15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40">
                <a:solidFill>
                  <a:srgbClr val="52507B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10">
                <a:solidFill>
                  <a:srgbClr val="696972"/>
                </a:solidFill>
                <a:latin typeface="Times New Roman"/>
                <a:cs typeface="Times New Roman"/>
              </a:rPr>
              <a:t>ng,</a:t>
            </a:r>
            <a:r>
              <a:rPr dirty="0" smtClean="0" sz="1150" spc="3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00">
                <a:solidFill>
                  <a:srgbClr val="696972"/>
                </a:solidFill>
                <a:latin typeface="Times New Roman"/>
                <a:cs typeface="Times New Roman"/>
              </a:rPr>
              <a:t>w</a:t>
            </a:r>
            <a:r>
              <a:rPr dirty="0" smtClean="0" sz="1150" spc="-50">
                <a:solidFill>
                  <a:srgbClr val="52507B"/>
                </a:solidFill>
                <a:latin typeface="Times New Roman"/>
                <a:cs typeface="Times New Roman"/>
              </a:rPr>
              <a:t>hi</a:t>
            </a:r>
            <a:r>
              <a:rPr dirty="0" smtClean="0" sz="1150" spc="-160">
                <a:solidFill>
                  <a:srgbClr val="52507B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5">
                <a:solidFill>
                  <a:srgbClr val="696972"/>
                </a:solidFill>
                <a:latin typeface="Times New Roman"/>
                <a:cs typeface="Times New Roman"/>
              </a:rPr>
              <a:t>le</a:t>
            </a:r>
            <a:r>
              <a:rPr dirty="0" smtClean="0" sz="1150" spc="5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5">
                <a:solidFill>
                  <a:srgbClr val="696972"/>
                </a:solidFill>
                <a:latin typeface="Times New Roman"/>
                <a:cs typeface="Times New Roman"/>
              </a:rPr>
              <a:t>conti</a:t>
            </a:r>
            <a:r>
              <a:rPr dirty="0" smtClean="0" sz="1150" spc="-13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0">
                <a:solidFill>
                  <a:srgbClr val="52507B"/>
                </a:solidFill>
                <a:latin typeface="Times New Roman"/>
                <a:cs typeface="Times New Roman"/>
              </a:rPr>
              <a:t>n</a:t>
            </a:r>
            <a:r>
              <a:rPr dirty="0" smtClean="0" sz="1150" spc="10">
                <a:solidFill>
                  <a:srgbClr val="696972"/>
                </a:solidFill>
                <a:latin typeface="Times New Roman"/>
                <a:cs typeface="Times New Roman"/>
              </a:rPr>
              <a:t>uing</a:t>
            </a:r>
            <a:r>
              <a:rPr dirty="0" smtClean="0" sz="1150" spc="12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35">
                <a:solidFill>
                  <a:srgbClr val="696972"/>
                </a:solidFill>
                <a:latin typeface="Times New Roman"/>
                <a:cs typeface="Times New Roman"/>
              </a:rPr>
              <a:t>to</a:t>
            </a:r>
            <a:r>
              <a:rPr dirty="0" smtClean="0" sz="1150" spc="3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55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-5">
                <a:solidFill>
                  <a:srgbClr val="69798C"/>
                </a:solidFill>
                <a:latin typeface="Times New Roman"/>
                <a:cs typeface="Times New Roman"/>
              </a:rPr>
              <a:t>v</a:t>
            </a:r>
            <a:r>
              <a:rPr dirty="0" smtClean="0" sz="1150" spc="70">
                <a:solidFill>
                  <a:srgbClr val="696972"/>
                </a:solidFill>
                <a:latin typeface="Times New Roman"/>
                <a:cs typeface="Times New Roman"/>
              </a:rPr>
              <a:t>o</a:t>
            </a:r>
            <a:r>
              <a:rPr dirty="0" smtClean="0" sz="1150" spc="-40">
                <a:solidFill>
                  <a:srgbClr val="69798C"/>
                </a:solidFill>
                <a:latin typeface="Times New Roman"/>
                <a:cs typeface="Times New Roman"/>
              </a:rPr>
              <a:t>l</a:t>
            </a:r>
            <a:r>
              <a:rPr dirty="0" smtClean="0" sz="1150" spc="5">
                <a:solidFill>
                  <a:srgbClr val="696972"/>
                </a:solidFill>
                <a:latin typeface="Times New Roman"/>
                <a:cs typeface="Times New Roman"/>
              </a:rPr>
              <a:t>ve</a:t>
            </a:r>
            <a:r>
              <a:rPr dirty="0" smtClean="0" sz="1150" spc="4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0">
                <a:solidFill>
                  <a:srgbClr val="696972"/>
                </a:solidFill>
                <a:latin typeface="Times New Roman"/>
                <a:cs typeface="Times New Roman"/>
              </a:rPr>
              <a:t>and</a:t>
            </a:r>
            <a:r>
              <a:rPr dirty="0" smtClean="0" sz="1150" spc="13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5">
                <a:solidFill>
                  <a:srgbClr val="696972"/>
                </a:solidFill>
                <a:latin typeface="Times New Roman"/>
                <a:cs typeface="Times New Roman"/>
              </a:rPr>
              <a:t>deve</a:t>
            </a:r>
            <a:r>
              <a:rPr dirty="0" smtClean="0" sz="1150" spc="40">
                <a:solidFill>
                  <a:srgbClr val="696972"/>
                </a:solidFill>
                <a:latin typeface="Times New Roman"/>
                <a:cs typeface="Times New Roman"/>
              </a:rPr>
              <a:t>l</a:t>
            </a:r>
            <a:r>
              <a:rPr dirty="0" smtClean="0" sz="1150" spc="70">
                <a:solidFill>
                  <a:srgbClr val="69798C"/>
                </a:solidFill>
                <a:latin typeface="Times New Roman"/>
                <a:cs typeface="Times New Roman"/>
              </a:rPr>
              <a:t>o</a:t>
            </a:r>
            <a:r>
              <a:rPr dirty="0" smtClean="0" sz="1150" spc="-15">
                <a:solidFill>
                  <a:srgbClr val="696972"/>
                </a:solidFill>
                <a:latin typeface="Times New Roman"/>
                <a:cs typeface="Times New Roman"/>
              </a:rPr>
              <a:t>p</a:t>
            </a:r>
            <a:r>
              <a:rPr dirty="0" smtClean="0" sz="1150" spc="1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100">
                <a:solidFill>
                  <a:srgbClr val="69798C"/>
                </a:solidFill>
                <a:latin typeface="Times New Roman"/>
                <a:cs typeface="Times New Roman"/>
              </a:rPr>
              <a:t>w</a:t>
            </a:r>
            <a:r>
              <a:rPr dirty="0" smtClean="0" sz="1150" spc="10">
                <a:solidFill>
                  <a:srgbClr val="696972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60">
                <a:solidFill>
                  <a:srgbClr val="696972"/>
                </a:solidFill>
                <a:latin typeface="Times New Roman"/>
                <a:cs typeface="Times New Roman"/>
              </a:rPr>
              <a:t>t</a:t>
            </a:r>
            <a:r>
              <a:rPr dirty="0" smtClean="0" sz="1150" spc="-35">
                <a:solidFill>
                  <a:srgbClr val="69798C"/>
                </a:solidFill>
                <a:latin typeface="Times New Roman"/>
                <a:cs typeface="Times New Roman"/>
              </a:rPr>
              <a:t>h</a:t>
            </a:r>
            <a:r>
              <a:rPr dirty="0" smtClean="0" sz="1150" spc="70">
                <a:solidFill>
                  <a:srgbClr val="69798C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70">
                <a:solidFill>
                  <a:srgbClr val="696972"/>
                </a:solidFill>
                <a:latin typeface="Times New Roman"/>
                <a:cs typeface="Times New Roman"/>
              </a:rPr>
              <a:t>t</a:t>
            </a:r>
            <a:r>
              <a:rPr dirty="0" smtClean="0" sz="1150" spc="70">
                <a:solidFill>
                  <a:srgbClr val="69798C"/>
                </a:solidFill>
                <a:latin typeface="Times New Roman"/>
                <a:cs typeface="Times New Roman"/>
              </a:rPr>
              <a:t>h</a:t>
            </a:r>
            <a:r>
              <a:rPr dirty="0" smtClean="0" sz="1150" spc="105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2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0">
                <a:solidFill>
                  <a:srgbClr val="596489"/>
                </a:solidFill>
                <a:latin typeface="Times New Roman"/>
                <a:cs typeface="Times New Roman"/>
              </a:rPr>
              <a:t>overall</a:t>
            </a:r>
            <a:r>
              <a:rPr dirty="0" smtClean="0" sz="1150" spc="20">
                <a:solidFill>
                  <a:srgbClr val="596489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5">
                <a:solidFill>
                  <a:srgbClr val="696972"/>
                </a:solidFill>
                <a:latin typeface="Times New Roman"/>
                <a:cs typeface="Times New Roman"/>
              </a:rPr>
              <a:t>fra</a:t>
            </a:r>
            <a:r>
              <a:rPr dirty="0" smtClean="0" sz="1150" spc="-12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0">
                <a:solidFill>
                  <a:srgbClr val="69798C"/>
                </a:solidFill>
                <a:latin typeface="Times New Roman"/>
                <a:cs typeface="Times New Roman"/>
              </a:rPr>
              <a:t>m</a:t>
            </a:r>
            <a:r>
              <a:rPr dirty="0" smtClean="0" sz="1150" spc="20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15">
                <a:solidFill>
                  <a:srgbClr val="69798C"/>
                </a:solidFill>
                <a:latin typeface="Times New Roman"/>
                <a:cs typeface="Times New Roman"/>
              </a:rPr>
              <a:t>wor</a:t>
            </a:r>
            <a:r>
              <a:rPr dirty="0" smtClean="0" sz="1150" spc="-190">
                <a:solidFill>
                  <a:srgbClr val="69798C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85">
                <a:solidFill>
                  <a:srgbClr val="696972"/>
                </a:solidFill>
                <a:latin typeface="Times New Roman"/>
                <a:cs typeface="Times New Roman"/>
              </a:rPr>
              <a:t>k</a:t>
            </a:r>
            <a:r>
              <a:rPr dirty="0" smtClean="0" sz="1150" spc="4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35">
                <a:solidFill>
                  <a:srgbClr val="696972"/>
                </a:solidFill>
                <a:latin typeface="Times New Roman"/>
                <a:cs typeface="Times New Roman"/>
              </a:rPr>
              <a:t>o</a:t>
            </a:r>
            <a:r>
              <a:rPr dirty="0" smtClean="0" sz="1150" spc="-60">
                <a:solidFill>
                  <a:srgbClr val="69798C"/>
                </a:solidFill>
                <a:latin typeface="Times New Roman"/>
                <a:cs typeface="Times New Roman"/>
              </a:rPr>
              <a:t>f</a:t>
            </a:r>
            <a:r>
              <a:rPr dirty="0" smtClean="0" sz="1150" spc="35">
                <a:solidFill>
                  <a:srgbClr val="69798C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5">
                <a:solidFill>
                  <a:srgbClr val="696972"/>
                </a:solidFill>
                <a:latin typeface="Times New Roman"/>
                <a:cs typeface="Times New Roman"/>
              </a:rPr>
              <a:t>c</a:t>
            </a:r>
            <a:r>
              <a:rPr dirty="0" smtClean="0" sz="1150" spc="60">
                <a:solidFill>
                  <a:srgbClr val="69798C"/>
                </a:solidFill>
                <a:latin typeface="Times New Roman"/>
                <a:cs typeface="Times New Roman"/>
              </a:rPr>
              <a:t>o</a:t>
            </a:r>
            <a:r>
              <a:rPr dirty="0" smtClean="0" sz="1150" spc="55">
                <a:solidFill>
                  <a:srgbClr val="69798C"/>
                </a:solidFill>
                <a:latin typeface="Times New Roman"/>
                <a:cs typeface="Times New Roman"/>
              </a:rPr>
              <a:t>r</a:t>
            </a:r>
            <a:r>
              <a:rPr dirty="0" smtClean="0" sz="1150" spc="65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-5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25">
                <a:solidFill>
                  <a:srgbClr val="696972"/>
                </a:solidFill>
                <a:latin typeface="Times New Roman"/>
                <a:cs typeface="Times New Roman"/>
              </a:rPr>
              <a:t>kn</a:t>
            </a:r>
            <a:r>
              <a:rPr dirty="0" smtClean="0" sz="1150" spc="-17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0">
                <a:solidFill>
                  <a:srgbClr val="69798C"/>
                </a:solidFill>
                <a:latin typeface="Times New Roman"/>
                <a:cs typeface="Times New Roman"/>
              </a:rPr>
              <a:t>o</a:t>
            </a:r>
            <a:r>
              <a:rPr dirty="0" smtClean="0" sz="1150" spc="80">
                <a:solidFill>
                  <a:srgbClr val="69798C"/>
                </a:solidFill>
                <a:latin typeface="Times New Roman"/>
                <a:cs typeface="Times New Roman"/>
              </a:rPr>
              <a:t>w</a:t>
            </a:r>
            <a:r>
              <a:rPr dirty="0" smtClean="0" sz="1150" spc="-35">
                <a:solidFill>
                  <a:srgbClr val="52507B"/>
                </a:solidFill>
                <a:latin typeface="Times New Roman"/>
                <a:cs typeface="Times New Roman"/>
              </a:rPr>
              <a:t>l</a:t>
            </a:r>
            <a:r>
              <a:rPr dirty="0" smtClean="0" sz="1150" spc="40">
                <a:solidFill>
                  <a:srgbClr val="696972"/>
                </a:solidFill>
                <a:latin typeface="Times New Roman"/>
                <a:cs typeface="Times New Roman"/>
              </a:rPr>
              <a:t>edge,</a:t>
            </a:r>
            <a:r>
              <a:rPr dirty="0" smtClean="0" sz="1150" spc="3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5">
                <a:solidFill>
                  <a:srgbClr val="696972"/>
                </a:solidFill>
                <a:latin typeface="Times New Roman"/>
                <a:cs typeface="Times New Roman"/>
              </a:rPr>
              <a:t>s</a:t>
            </a:r>
            <a:r>
              <a:rPr dirty="0" smtClean="0" sz="1150" spc="45">
                <a:solidFill>
                  <a:srgbClr val="696972"/>
                </a:solidFill>
                <a:latin typeface="Times New Roman"/>
                <a:cs typeface="Times New Roman"/>
              </a:rPr>
              <a:t>k</a:t>
            </a:r>
            <a:r>
              <a:rPr dirty="0" smtClean="0" sz="1150" spc="-40">
                <a:solidFill>
                  <a:srgbClr val="69798C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25">
                <a:solidFill>
                  <a:srgbClr val="696972"/>
                </a:solidFill>
                <a:latin typeface="Times New Roman"/>
                <a:cs typeface="Times New Roman"/>
              </a:rPr>
              <a:t>l</a:t>
            </a:r>
            <a:r>
              <a:rPr dirty="0" smtClean="0" sz="1150" spc="5">
                <a:solidFill>
                  <a:srgbClr val="696972"/>
                </a:solidFill>
                <a:latin typeface="Times New Roman"/>
                <a:cs typeface="Times New Roman"/>
              </a:rPr>
              <a:t>l</a:t>
            </a:r>
            <a:r>
              <a:rPr dirty="0" smtClean="0" sz="1150" spc="15">
                <a:solidFill>
                  <a:srgbClr val="69798C"/>
                </a:solidFill>
                <a:latin typeface="Times New Roman"/>
                <a:cs typeface="Times New Roman"/>
              </a:rPr>
              <a:t>s</a:t>
            </a:r>
            <a:r>
              <a:rPr dirty="0" smtClean="0" sz="1150" spc="75">
                <a:solidFill>
                  <a:srgbClr val="696972"/>
                </a:solidFill>
                <a:latin typeface="Times New Roman"/>
                <a:cs typeface="Times New Roman"/>
              </a:rPr>
              <a:t>,</a:t>
            </a:r>
            <a:r>
              <a:rPr dirty="0" smtClean="0" sz="1150" spc="-8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45">
                <a:solidFill>
                  <a:srgbClr val="696972"/>
                </a:solidFill>
                <a:latin typeface="Times New Roman"/>
                <a:cs typeface="Times New Roman"/>
              </a:rPr>
              <a:t>attr</a:t>
            </a:r>
            <a:r>
              <a:rPr dirty="0" smtClean="0" sz="1150" spc="-180">
                <a:solidFill>
                  <a:srgbClr val="696972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-110">
                <a:solidFill>
                  <a:srgbClr val="69798C"/>
                </a:solidFill>
                <a:latin typeface="Times New Roman"/>
                <a:cs typeface="Times New Roman"/>
              </a:rPr>
              <a:t>i</a:t>
            </a:r>
            <a:r>
              <a:rPr dirty="0" smtClean="0" sz="1150" spc="-185">
                <a:solidFill>
                  <a:srgbClr val="69798C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25">
                <a:solidFill>
                  <a:srgbClr val="696972"/>
                </a:solidFill>
                <a:latin typeface="Times New Roman"/>
                <a:cs typeface="Times New Roman"/>
              </a:rPr>
              <a:t>but</a:t>
            </a:r>
            <a:r>
              <a:rPr dirty="0" smtClean="0" sz="1150" spc="105">
                <a:solidFill>
                  <a:srgbClr val="696972"/>
                </a:solidFill>
                <a:latin typeface="Times New Roman"/>
                <a:cs typeface="Times New Roman"/>
              </a:rPr>
              <a:t>e</a:t>
            </a:r>
            <a:r>
              <a:rPr dirty="0" smtClean="0" sz="1150" spc="90">
                <a:solidFill>
                  <a:srgbClr val="69798C"/>
                </a:solidFill>
                <a:latin typeface="Times New Roman"/>
                <a:cs typeface="Times New Roman"/>
              </a:rPr>
              <a:t>s</a:t>
            </a:r>
            <a:r>
              <a:rPr dirty="0" smtClean="0" sz="1150" spc="-40">
                <a:solidFill>
                  <a:srgbClr val="69798C"/>
                </a:solidFill>
                <a:latin typeface="Times New Roman"/>
                <a:cs typeface="Times New Roman"/>
              </a:rPr>
              <a:t> </a:t>
            </a:r>
            <a:r>
              <a:rPr dirty="0" smtClean="0" sz="1150" spc="30">
                <a:solidFill>
                  <a:srgbClr val="696972"/>
                </a:solidFill>
                <a:latin typeface="Times New Roman"/>
                <a:cs typeface="Times New Roman"/>
              </a:rPr>
              <a:t>and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17"/>
              </a:spcBef>
            </a:pPr>
            <a:endParaRPr sz="900"/>
          </a:p>
          <a:p>
            <a:pPr marL="12700">
              <a:lnSpc>
                <a:spcPct val="100000"/>
              </a:lnSpc>
            </a:pPr>
            <a:r>
              <a:rPr dirty="0" smtClean="0" sz="1300" spc="-105" b="1">
                <a:solidFill>
                  <a:srgbClr val="010101"/>
                </a:solidFill>
                <a:latin typeface="Arial"/>
                <a:cs typeface="Arial"/>
              </a:rPr>
              <a:t>Reference:</a:t>
            </a:r>
            <a:r>
              <a:rPr dirty="0" smtClean="0" sz="1300" spc="50" b="1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dirty="0" smtClean="0" sz="1300" spc="-90">
                <a:solidFill>
                  <a:srgbClr val="010101"/>
                </a:solidFill>
                <a:latin typeface="Arial"/>
                <a:cs typeface="Arial"/>
                <a:hlinkClick r:id="rId5"/>
              </a:rPr>
              <a:t>https://www.alia.org.au/about-alia/policies-standards-and-guidelines/library-and-information-sector-core-knowledge-skills-and-attributes</a:t>
            </a:r>
            <a:endParaRPr sz="130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327871" y="247268"/>
          <a:ext cx="6780565" cy="12934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0644"/>
                <a:gridCol w="1557818"/>
                <a:gridCol w="982102"/>
              </a:tblGrid>
              <a:tr h="536918">
                <a:tc>
                  <a:txBody>
                    <a:bodyPr/>
                    <a:lstStyle/>
                    <a:p>
                      <a:pPr marL="798830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solidFill>
                            <a:srgbClr val="9E9EA1"/>
                          </a:solidFill>
                          <a:latin typeface="Times New Roman"/>
                          <a:cs typeface="Times New Roman"/>
                        </a:rPr>
                        <a:t>Alls</a:t>
                      </a:r>
                      <a:r>
                        <a:rPr dirty="0" smtClean="0" sz="1400" b="1">
                          <a:solidFill>
                            <a:srgbClr val="9E9EA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100" b="1">
                          <a:solidFill>
                            <a:srgbClr val="9E9EA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 b="1">
                          <a:solidFill>
                            <a:srgbClr val="9E9EA1"/>
                          </a:solidFill>
                          <a:latin typeface="Arial"/>
                          <a:cs typeface="Arial"/>
                        </a:rPr>
                        <a:t>ralian</a:t>
                      </a:r>
                      <a:r>
                        <a:rPr dirty="0" smtClean="0" sz="1400" spc="0" b="1">
                          <a:solidFill>
                            <a:srgbClr val="9E9EA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400" spc="-45" b="1">
                          <a:solidFill>
                            <a:srgbClr val="9E9EA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650" spc="90" b="1">
                          <a:solidFill>
                            <a:srgbClr val="313131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650" spc="70" b="1">
                          <a:solidFill>
                            <a:srgbClr val="696972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650" spc="0" b="1">
                          <a:solidFill>
                            <a:srgbClr val="313131"/>
                          </a:solidFill>
                          <a:latin typeface="Arial"/>
                          <a:cs typeface="Arial"/>
                        </a:rPr>
                        <a:t>brary</a:t>
                      </a:r>
                      <a:r>
                        <a:rPr dirty="0" smtClean="0" sz="1650" spc="0" b="1">
                          <a:solidFill>
                            <a:srgbClr val="3131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650" spc="-140" b="1">
                          <a:solidFill>
                            <a:srgbClr val="3131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400" spc="0" b="1">
                          <a:solidFill>
                            <a:srgbClr val="9E9EA1"/>
                          </a:solidFill>
                          <a:latin typeface="Arial"/>
                          <a:cs typeface="Arial"/>
                        </a:rPr>
                        <a:t>and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421640">
                        <a:lnSpc>
                          <a:spcPts val="4010"/>
                        </a:lnSpc>
                      </a:pPr>
                      <a:r>
                        <a:rPr dirty="0" smtClean="0" sz="3450" spc="-25">
                          <a:solidFill>
                            <a:srgbClr val="6ECDCA"/>
                          </a:solidFill>
                          <a:latin typeface="Arial"/>
                          <a:cs typeface="Arial"/>
                        </a:rPr>
                        <a:t>·</a:t>
                      </a:r>
                      <a:r>
                        <a:rPr dirty="0" smtClean="0" sz="3450" spc="-1195">
                          <a:solidFill>
                            <a:srgbClr val="6ECDCA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dirty="0" smtClean="0" baseline="10416" sz="4800" spc="0">
                          <a:solidFill>
                            <a:srgbClr val="6ECDCA"/>
                          </a:solidFill>
                          <a:latin typeface="Arial"/>
                          <a:cs typeface="Arial"/>
                        </a:rPr>
                        <a:t>­</a:t>
                      </a:r>
                      <a:endParaRPr baseline="10416" sz="4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733715">
                <a:tc>
                  <a:txBody>
                    <a:bodyPr/>
                    <a:lstStyle/>
                    <a:p>
                      <a:pPr marL="807720">
                        <a:lnSpc>
                          <a:spcPct val="100000"/>
                        </a:lnSpc>
                      </a:pPr>
                      <a:r>
                        <a:rPr dirty="0" smtClean="0" sz="1650" spc="65" b="1">
                          <a:solidFill>
                            <a:srgbClr val="696972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650" spc="0" b="1">
                          <a:solidFill>
                            <a:srgbClr val="313131"/>
                          </a:solidFill>
                          <a:latin typeface="Arial"/>
                          <a:cs typeface="Arial"/>
                        </a:rPr>
                        <a:t>nformation</a:t>
                      </a:r>
                      <a:r>
                        <a:rPr dirty="0" smtClean="0" sz="1650" spc="15" b="1">
                          <a:solidFill>
                            <a:srgbClr val="31313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400" spc="0" b="1">
                          <a:solidFill>
                            <a:srgbClr val="9E9EA1"/>
                          </a:solidFill>
                          <a:latin typeface="Arial"/>
                          <a:cs typeface="Arial"/>
                        </a:rPr>
                        <a:t>Assocration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22857">
                      <a:solidFill>
                        <a:srgbClr val="7CD4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1394">
                        <a:lnSpc>
                          <a:spcPct val="100000"/>
                        </a:lnSpc>
                      </a:pPr>
                      <a:r>
                        <a:rPr dirty="0" smtClean="0" sz="1250" spc="-30">
                          <a:solidFill>
                            <a:srgbClr val="52507B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dirty="0" smtClean="0" sz="1250" spc="60">
                          <a:solidFill>
                            <a:srgbClr val="696972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250" spc="-20">
                          <a:solidFill>
                            <a:srgbClr val="69798C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250" spc="0">
                          <a:solidFill>
                            <a:srgbClr val="696972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22857">
                      <a:solidFill>
                        <a:srgbClr val="7CD4C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dirty="0" smtClean="0" sz="1250">
                          <a:solidFill>
                            <a:srgbClr val="696972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250" spc="60">
                          <a:solidFill>
                            <a:srgbClr val="696972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mtClean="0" sz="1250" spc="0">
                          <a:solidFill>
                            <a:srgbClr val="69798C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dirty="0" smtClean="0" sz="1250" spc="-40">
                          <a:solidFill>
                            <a:srgbClr val="69798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250" spc="0">
                          <a:solidFill>
                            <a:srgbClr val="696972"/>
                          </a:solidFill>
                          <a:latin typeface="Arial"/>
                          <a:cs typeface="Arial"/>
                        </a:rPr>
                        <a:t>MENU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B w="22857">
                      <a:solidFill>
                        <a:srgbClr val="7CD4C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124" y="1461712"/>
            <a:ext cx="10973435" cy="41306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800">
                <a:latin typeface="Arial Narrow"/>
                <a:cs typeface="Arial Narrow"/>
              </a:rPr>
              <a:t>Lib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a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y</a:t>
            </a:r>
            <a:r>
              <a:rPr dirty="0" smtClean="0" sz="2800" spc="-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and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in</a:t>
            </a:r>
            <a:r>
              <a:rPr dirty="0" smtClean="0" sz="2800" spc="-5">
                <a:latin typeface="Arial Narrow"/>
                <a:cs typeface="Arial Narrow"/>
              </a:rPr>
              <a:t>f</a:t>
            </a:r>
            <a:r>
              <a:rPr dirty="0" smtClean="0" sz="2800" spc="0">
                <a:latin typeface="Arial Narrow"/>
                <a:cs typeface="Arial Narrow"/>
              </a:rPr>
              <a:t>o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ma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ion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specialis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s</a:t>
            </a:r>
            <a:r>
              <a:rPr dirty="0" smtClean="0" sz="2800" spc="-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must</a:t>
            </a:r>
            <a:r>
              <a:rPr dirty="0" smtClean="0" sz="2800" spc="-1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be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able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o: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ts val="1000"/>
              </a:lnSpc>
              <a:spcBef>
                <a:spcPts val="2"/>
              </a:spcBef>
            </a:pPr>
            <a:endParaRPr sz="1000"/>
          </a:p>
          <a:p>
            <a:pPr marL="241300" marR="189230" indent="-228600">
              <a:lnSpc>
                <a:spcPct val="8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mtClean="0" sz="2800" spc="0">
                <a:latin typeface="Arial Narrow"/>
                <a:cs typeface="Arial Narrow"/>
              </a:rPr>
              <a:t>expand</a:t>
            </a:r>
            <a:r>
              <a:rPr dirty="0" smtClean="0" sz="2800" spc="-2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kno</a:t>
            </a:r>
            <a:r>
              <a:rPr dirty="0" smtClean="0" sz="2800" spc="-5">
                <a:latin typeface="Arial Narrow"/>
                <a:cs typeface="Arial Narrow"/>
              </a:rPr>
              <a:t>w</a:t>
            </a:r>
            <a:r>
              <a:rPr dirty="0" smtClean="0" sz="2800" spc="0">
                <a:latin typeface="Arial Narrow"/>
                <a:cs typeface="Arial Narrow"/>
              </a:rPr>
              <a:t>ledge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acco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ding</a:t>
            </a:r>
            <a:r>
              <a:rPr dirty="0" smtClean="0" sz="2800" spc="-25">
                <a:latin typeface="Arial Narrow"/>
                <a:cs typeface="Arial Narrow"/>
              </a:rPr>
              <a:t> 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o</a:t>
            </a:r>
            <a:r>
              <a:rPr dirty="0" smtClean="0" sz="2800" spc="-5">
                <a:latin typeface="Arial Narrow"/>
                <a:cs typeface="Arial Narrow"/>
              </a:rPr>
              <a:t> 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he</a:t>
            </a:r>
            <a:r>
              <a:rPr dirty="0" smtClean="0" sz="2800" spc="-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s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a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e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of 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resea</a:t>
            </a:r>
            <a:r>
              <a:rPr dirty="0" smtClean="0" sz="2800" spc="-10" b="1">
                <a:solidFill>
                  <a:srgbClr val="EC403F"/>
                </a:solidFill>
                <a:latin typeface="Arial Narrow"/>
                <a:cs typeface="Arial Narrow"/>
              </a:rPr>
              <a:t>r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ch</a:t>
            </a:r>
            <a:r>
              <a:rPr dirty="0" smtClean="0" sz="2800" spc="-25" b="1">
                <a:solidFill>
                  <a:srgbClr val="EC403F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and</a:t>
            </a:r>
            <a:r>
              <a:rPr dirty="0" smtClean="0" sz="2800" spc="-10" b="1">
                <a:solidFill>
                  <a:srgbClr val="EC403F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prac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t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i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ce</a:t>
            </a:r>
            <a:r>
              <a:rPr dirty="0" smtClean="0" sz="2800" spc="-10" b="1">
                <a:solidFill>
                  <a:srgbClr val="EC403F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in</a:t>
            </a:r>
            <a:r>
              <a:rPr dirty="0" smtClean="0" sz="2800" spc="-1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in</a:t>
            </a:r>
            <a:r>
              <a:rPr dirty="0" smtClean="0" sz="2800" spc="-5">
                <a:latin typeface="Arial Narrow"/>
                <a:cs typeface="Arial Narrow"/>
              </a:rPr>
              <a:t>f</a:t>
            </a:r>
            <a:r>
              <a:rPr dirty="0" smtClean="0" sz="2800" spc="0">
                <a:latin typeface="Arial Narrow"/>
                <a:cs typeface="Arial Narrow"/>
              </a:rPr>
              <a:t>o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ma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ion</a:t>
            </a:r>
            <a:r>
              <a:rPr dirty="0" smtClean="0" sz="2800" spc="0">
                <a:latin typeface="Arial Narrow"/>
                <a:cs typeface="Arial Narrow"/>
              </a:rPr>
              <a:t> behaviour</a:t>
            </a:r>
            <a:endParaRPr sz="2800">
              <a:latin typeface="Arial Narrow"/>
              <a:cs typeface="Arial Narrow"/>
            </a:endParaRPr>
          </a:p>
          <a:p>
            <a:pPr marL="241300" indent="-2286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mtClean="0" sz="2800" spc="0">
                <a:latin typeface="Arial Narrow"/>
                <a:cs typeface="Arial Narrow"/>
              </a:rPr>
              <a:t>con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inue</a:t>
            </a:r>
            <a:r>
              <a:rPr dirty="0" smtClean="0" sz="2800" spc="-15">
                <a:latin typeface="Arial Narrow"/>
                <a:cs typeface="Arial Narrow"/>
              </a:rPr>
              <a:t> 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l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i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f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e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l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ong</a:t>
            </a:r>
            <a:r>
              <a:rPr dirty="0" smtClean="0" sz="2800" spc="-10" b="1">
                <a:solidFill>
                  <a:srgbClr val="EC403F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l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earn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i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ng</a:t>
            </a:r>
            <a:r>
              <a:rPr dirty="0" smtClean="0" sz="2800" spc="-25" b="1">
                <a:solidFill>
                  <a:srgbClr val="EC403F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h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ough</a:t>
            </a:r>
            <a:r>
              <a:rPr dirty="0" smtClean="0" sz="2800" spc="-1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a</a:t>
            </a:r>
            <a:r>
              <a:rPr dirty="0" smtClean="0" sz="2800" spc="-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p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o</a:t>
            </a:r>
            <a:r>
              <a:rPr dirty="0" smtClean="0" sz="2800" spc="-5">
                <a:latin typeface="Arial Narrow"/>
                <a:cs typeface="Arial Narrow"/>
              </a:rPr>
              <a:t>f</a:t>
            </a:r>
            <a:r>
              <a:rPr dirty="0" smtClean="0" sz="2800" spc="0">
                <a:latin typeface="Arial Narrow"/>
                <a:cs typeface="Arial Narrow"/>
              </a:rPr>
              <a:t>essional</a:t>
            </a:r>
            <a:r>
              <a:rPr dirty="0" smtClean="0" sz="2800" spc="-1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developme</a:t>
            </a:r>
            <a:r>
              <a:rPr dirty="0" smtClean="0" sz="2800" spc="-10">
                <a:latin typeface="Arial Narrow"/>
                <a:cs typeface="Arial Narrow"/>
              </a:rPr>
              <a:t>n</a:t>
            </a:r>
            <a:r>
              <a:rPr dirty="0" smtClean="0" sz="2800" spc="0">
                <a:latin typeface="Arial Narrow"/>
                <a:cs typeface="Arial Narrow"/>
              </a:rPr>
              <a:t>t</a:t>
            </a:r>
            <a:r>
              <a:rPr dirty="0" smtClean="0" sz="2800" spc="-2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scheme</a:t>
            </a:r>
            <a:endParaRPr sz="2800">
              <a:latin typeface="Arial Narrow"/>
              <a:cs typeface="Arial Narrow"/>
            </a:endParaRPr>
          </a:p>
          <a:p>
            <a:pPr>
              <a:lnSpc>
                <a:spcPts val="1000"/>
              </a:lnSpc>
              <a:spcBef>
                <a:spcPts val="1"/>
              </a:spcBef>
              <a:buFont typeface="Arial"/>
              <a:buChar char="•"/>
            </a:pPr>
            <a:endParaRPr sz="1000"/>
          </a:p>
          <a:p>
            <a:pPr marL="241300" marR="76200" indent="-228600">
              <a:lnSpc>
                <a:spcPct val="80000"/>
              </a:lnSpc>
              <a:buFont typeface="Arial"/>
              <a:buChar char="•"/>
              <a:tabLst>
                <a:tab pos="241300" algn="l"/>
              </a:tabLst>
            </a:pPr>
            <a:r>
              <a:rPr dirty="0" smtClean="0" sz="2800" spc="0">
                <a:latin typeface="Arial Narrow"/>
                <a:cs typeface="Arial Narrow"/>
              </a:rPr>
              <a:t>sys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ema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ically</a:t>
            </a:r>
            <a:r>
              <a:rPr dirty="0" smtClean="0" sz="2800" spc="-5">
                <a:latin typeface="Arial Narrow"/>
                <a:cs typeface="Arial Narrow"/>
              </a:rPr>
              <a:t> 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ga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t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her</a:t>
            </a:r>
            <a:r>
              <a:rPr dirty="0" smtClean="0" sz="2800" spc="-10" b="1">
                <a:solidFill>
                  <a:srgbClr val="EC403F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a</a:t>
            </a:r>
            <a:r>
              <a:rPr dirty="0" smtClean="0" sz="2800" spc="-10" b="1">
                <a:solidFill>
                  <a:srgbClr val="EC403F"/>
                </a:solidFill>
                <a:latin typeface="Arial Narrow"/>
                <a:cs typeface="Arial Narrow"/>
              </a:rPr>
              <a:t>n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d</a:t>
            </a:r>
            <a:r>
              <a:rPr dirty="0" smtClean="0" sz="2800" spc="-20" b="1">
                <a:solidFill>
                  <a:srgbClr val="EC403F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ana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l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yse</a:t>
            </a:r>
            <a:r>
              <a:rPr dirty="0" smtClean="0" sz="2800" spc="-20" b="1">
                <a:solidFill>
                  <a:srgbClr val="EC403F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da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t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a</a:t>
            </a:r>
            <a:r>
              <a:rPr dirty="0" smtClean="0" sz="2800" spc="-10" b="1">
                <a:solidFill>
                  <a:srgbClr val="EC403F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and</a:t>
            </a:r>
            <a:r>
              <a:rPr dirty="0" smtClean="0" sz="2800" spc="-15" b="1">
                <a:solidFill>
                  <a:srgbClr val="EC403F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d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i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sse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m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i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na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t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e</a:t>
            </a:r>
            <a:r>
              <a:rPr dirty="0" smtClean="0" sz="2800" spc="-20" b="1">
                <a:solidFill>
                  <a:srgbClr val="EC403F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he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-5">
                <a:latin typeface="Arial Narrow"/>
                <a:cs typeface="Arial Narrow"/>
              </a:rPr>
              <a:t>f</a:t>
            </a:r>
            <a:r>
              <a:rPr dirty="0" smtClean="0" sz="2800" spc="0">
                <a:latin typeface="Arial Narrow"/>
                <a:cs typeface="Arial Narrow"/>
              </a:rPr>
              <a:t>indings</a:t>
            </a:r>
            <a:r>
              <a:rPr dirty="0" smtClean="0" sz="2800" spc="-5">
                <a:latin typeface="Arial Narrow"/>
                <a:cs typeface="Arial Narrow"/>
              </a:rPr>
              <a:t> 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o</a:t>
            </a:r>
            <a:r>
              <a:rPr dirty="0" smtClean="0" sz="2800" spc="-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advance</a:t>
            </a:r>
            <a:r>
              <a:rPr dirty="0" smtClean="0" sz="2800" spc="0">
                <a:latin typeface="Arial Narrow"/>
                <a:cs typeface="Arial Narrow"/>
              </a:rPr>
              <a:t> lib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a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y and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in</a:t>
            </a:r>
            <a:r>
              <a:rPr dirty="0" smtClean="0" sz="2800" spc="-5">
                <a:latin typeface="Arial Narrow"/>
                <a:cs typeface="Arial Narrow"/>
              </a:rPr>
              <a:t>f</a:t>
            </a:r>
            <a:r>
              <a:rPr dirty="0" smtClean="0" sz="2800" spc="0">
                <a:latin typeface="Arial Narrow"/>
                <a:cs typeface="Arial Narrow"/>
              </a:rPr>
              <a:t>o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ma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ion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science</a:t>
            </a:r>
            <a:r>
              <a:rPr dirty="0" smtClean="0" sz="2800" spc="-15">
                <a:latin typeface="Arial Narrow"/>
                <a:cs typeface="Arial Narrow"/>
              </a:rPr>
              <a:t> 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heo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y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and</a:t>
            </a:r>
            <a:r>
              <a:rPr dirty="0" smtClean="0" sz="2800" spc="-1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i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s</a:t>
            </a:r>
            <a:r>
              <a:rPr dirty="0" smtClean="0" sz="2800" spc="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applica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ion</a:t>
            </a:r>
            <a:r>
              <a:rPr dirty="0" smtClean="0" sz="2800" spc="-15">
                <a:latin typeface="Arial Narrow"/>
                <a:cs typeface="Arial Narrow"/>
              </a:rPr>
              <a:t> 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o</a:t>
            </a:r>
            <a:r>
              <a:rPr dirty="0" smtClean="0" sz="2800" spc="-5">
                <a:latin typeface="Arial Narrow"/>
                <a:cs typeface="Arial Narrow"/>
              </a:rPr>
              <a:t> 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he</a:t>
            </a:r>
            <a:r>
              <a:rPr dirty="0" smtClean="0" sz="2800" spc="-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p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ovision</a:t>
            </a:r>
            <a:r>
              <a:rPr dirty="0" smtClean="0" sz="2800" spc="-1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of</a:t>
            </a:r>
            <a:r>
              <a:rPr dirty="0" smtClean="0" sz="2800" spc="0">
                <a:latin typeface="Arial Narrow"/>
                <a:cs typeface="Arial Narrow"/>
              </a:rPr>
              <a:t> in</a:t>
            </a:r>
            <a:r>
              <a:rPr dirty="0" smtClean="0" sz="2800" spc="-5">
                <a:latin typeface="Arial Narrow"/>
                <a:cs typeface="Arial Narrow"/>
              </a:rPr>
              <a:t>f</a:t>
            </a:r>
            <a:r>
              <a:rPr dirty="0" smtClean="0" sz="2800" spc="0">
                <a:latin typeface="Arial Narrow"/>
                <a:cs typeface="Arial Narrow"/>
              </a:rPr>
              <a:t>o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ma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ion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se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vices</a:t>
            </a:r>
            <a:endParaRPr sz="2800">
              <a:latin typeface="Arial Narrow"/>
              <a:cs typeface="Arial Narrow"/>
            </a:endParaRPr>
          </a:p>
          <a:p>
            <a:pPr marL="241300" indent="-228600">
              <a:lnSpc>
                <a:spcPts val="3279"/>
              </a:lnSpc>
              <a:spcBef>
                <a:spcPts val="330"/>
              </a:spcBef>
              <a:buFont typeface="Arial"/>
              <a:buChar char="•"/>
              <a:tabLst>
                <a:tab pos="241300" algn="l"/>
              </a:tabLst>
            </a:pPr>
            <a:r>
              <a:rPr dirty="0" smtClean="0" sz="2800" spc="0">
                <a:latin typeface="Arial Narrow"/>
                <a:cs typeface="Arial Narrow"/>
              </a:rPr>
              <a:t>demons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a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e</a:t>
            </a:r>
            <a:r>
              <a:rPr dirty="0" smtClean="0" sz="2800" spc="-2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a</a:t>
            </a:r>
            <a:r>
              <a:rPr dirty="0" smtClean="0" sz="2800" spc="-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commi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ment</a:t>
            </a:r>
            <a:r>
              <a:rPr dirty="0" smtClean="0" sz="2800" spc="-15">
                <a:latin typeface="Arial Narrow"/>
                <a:cs typeface="Arial Narrow"/>
              </a:rPr>
              <a:t> 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o</a:t>
            </a:r>
            <a:r>
              <a:rPr dirty="0" smtClean="0" sz="2800" spc="-5">
                <a:latin typeface="Arial Narrow"/>
                <a:cs typeface="Arial Narrow"/>
              </a:rPr>
              <a:t> 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he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imp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ovement</a:t>
            </a:r>
            <a:r>
              <a:rPr dirty="0" smtClean="0" sz="2800" spc="-2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of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p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o</a:t>
            </a:r>
            <a:r>
              <a:rPr dirty="0" smtClean="0" sz="2800" spc="-5">
                <a:latin typeface="Arial Narrow"/>
                <a:cs typeface="Arial Narrow"/>
              </a:rPr>
              <a:t>f</a:t>
            </a:r>
            <a:r>
              <a:rPr dirty="0" smtClean="0" sz="2800" spc="0">
                <a:latin typeface="Arial Narrow"/>
                <a:cs typeface="Arial Narrow"/>
              </a:rPr>
              <a:t>essional</a:t>
            </a:r>
            <a:r>
              <a:rPr dirty="0" smtClean="0" sz="2800" spc="-1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p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ac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ice</a:t>
            </a:r>
            <a:r>
              <a:rPr dirty="0" smtClean="0" sz="2800" spc="-15">
                <a:latin typeface="Arial Narrow"/>
                <a:cs typeface="Arial Narrow"/>
              </a:rPr>
              <a:t> 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h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ough</a:t>
            </a:r>
            <a:r>
              <a:rPr dirty="0" smtClean="0" sz="2800" spc="-1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a</a:t>
            </a:r>
            <a:endParaRPr sz="2800">
              <a:latin typeface="Arial Narrow"/>
              <a:cs typeface="Arial Narrow"/>
            </a:endParaRPr>
          </a:p>
          <a:p>
            <a:pPr marL="241300">
              <a:lnSpc>
                <a:spcPts val="2765"/>
              </a:lnSpc>
            </a:pPr>
            <a:r>
              <a:rPr dirty="0" smtClean="0" sz="2800" b="1">
                <a:solidFill>
                  <a:srgbClr val="EC403F"/>
                </a:solidFill>
                <a:latin typeface="Arial Narrow"/>
                <a:cs typeface="Arial Narrow"/>
              </a:rPr>
              <a:t>cu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l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t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ure</a:t>
            </a:r>
            <a:r>
              <a:rPr dirty="0" smtClean="0" sz="2800" spc="-20" b="1">
                <a:solidFill>
                  <a:srgbClr val="EC403F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of</a:t>
            </a:r>
            <a:r>
              <a:rPr dirty="0" smtClean="0" sz="2800" spc="-10" b="1">
                <a:solidFill>
                  <a:srgbClr val="EC403F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resea</a:t>
            </a:r>
            <a:r>
              <a:rPr dirty="0" smtClean="0" sz="2800" spc="-10" b="1">
                <a:solidFill>
                  <a:srgbClr val="EC403F"/>
                </a:solidFill>
                <a:latin typeface="Arial Narrow"/>
                <a:cs typeface="Arial Narrow"/>
              </a:rPr>
              <a:t>r</a:t>
            </a:r>
            <a:r>
              <a:rPr dirty="0" smtClean="0" sz="2800" spc="-10" b="1">
                <a:solidFill>
                  <a:srgbClr val="EC403F"/>
                </a:solidFill>
                <a:latin typeface="Arial Narrow"/>
                <a:cs typeface="Arial Narrow"/>
              </a:rPr>
              <a:t>c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h</a:t>
            </a:r>
            <a:r>
              <a:rPr dirty="0" smtClean="0" sz="2800" spc="0">
                <a:latin typeface="Arial Narrow"/>
                <a:cs typeface="Arial Narrow"/>
              </a:rPr>
              <a:t>,</a:t>
            </a:r>
            <a:r>
              <a:rPr dirty="0" smtClean="0" sz="2800" spc="-2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evidence-b</a:t>
            </a:r>
            <a:r>
              <a:rPr dirty="0" smtClean="0" sz="2800" spc="-10">
                <a:latin typeface="Arial Narrow"/>
                <a:cs typeface="Arial Narrow"/>
              </a:rPr>
              <a:t>a</a:t>
            </a:r>
            <a:r>
              <a:rPr dirty="0" smtClean="0" sz="2800" spc="0">
                <a:latin typeface="Arial Narrow"/>
                <a:cs typeface="Arial Narrow"/>
              </a:rPr>
              <a:t>sed</a:t>
            </a:r>
            <a:r>
              <a:rPr dirty="0" smtClean="0" sz="2800" spc="-3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in</a:t>
            </a:r>
            <a:r>
              <a:rPr dirty="0" smtClean="0" sz="2800" spc="-5">
                <a:latin typeface="Arial Narrow"/>
                <a:cs typeface="Arial Narrow"/>
              </a:rPr>
              <a:t>f</a:t>
            </a:r>
            <a:r>
              <a:rPr dirty="0" smtClean="0" sz="2800" spc="0">
                <a:latin typeface="Arial Narrow"/>
                <a:cs typeface="Arial Narrow"/>
              </a:rPr>
              <a:t>o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ma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ion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p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ac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ice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and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kno</a:t>
            </a:r>
            <a:r>
              <a:rPr dirty="0" smtClean="0" sz="2800" spc="-5">
                <a:latin typeface="Arial Narrow"/>
                <a:cs typeface="Arial Narrow"/>
              </a:rPr>
              <a:t>w</a:t>
            </a:r>
            <a:r>
              <a:rPr dirty="0" smtClean="0" sz="2800" spc="0">
                <a:latin typeface="Arial Narrow"/>
                <a:cs typeface="Arial Narrow"/>
              </a:rPr>
              <a:t>ledge</a:t>
            </a:r>
            <a:r>
              <a:rPr dirty="0" smtClean="0" sz="2800" spc="-15">
                <a:latin typeface="Arial Narrow"/>
                <a:cs typeface="Arial Narrow"/>
              </a:rPr>
              <a:t> 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e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en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ion</a:t>
            </a:r>
            <a:endParaRPr sz="2800">
              <a:latin typeface="Arial Narrow"/>
              <a:cs typeface="Arial Narrow"/>
            </a:endParaRPr>
          </a:p>
          <a:p>
            <a:pPr marL="241300" indent="-228600">
              <a:lnSpc>
                <a:spcPts val="3329"/>
              </a:lnSpc>
              <a:spcBef>
                <a:spcPts val="325"/>
              </a:spcBef>
              <a:buFont typeface="Arial"/>
              <a:buChar char="•"/>
              <a:tabLst>
                <a:tab pos="241300" algn="l"/>
              </a:tabLst>
            </a:pPr>
            <a:r>
              <a:rPr dirty="0" smtClean="0" sz="2800" spc="0">
                <a:latin typeface="Arial Narrow"/>
                <a:cs typeface="Arial Narrow"/>
              </a:rPr>
              <a:t>demons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a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e</a:t>
            </a:r>
            <a:r>
              <a:rPr dirty="0" smtClean="0" sz="2800" spc="-2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e</a:t>
            </a:r>
            <a:r>
              <a:rPr dirty="0" smtClean="0" sz="2800" spc="-45">
                <a:latin typeface="Arial Narrow"/>
                <a:cs typeface="Arial Narrow"/>
              </a:rPr>
              <a:t>f</a:t>
            </a:r>
            <a:r>
              <a:rPr dirty="0" smtClean="0" sz="2800" spc="-5">
                <a:latin typeface="Arial Narrow"/>
                <a:cs typeface="Arial Narrow"/>
              </a:rPr>
              <a:t>f</a:t>
            </a:r>
            <a:r>
              <a:rPr dirty="0" smtClean="0" sz="2800" spc="0">
                <a:latin typeface="Arial Narrow"/>
                <a:cs typeface="Arial Narrow"/>
              </a:rPr>
              <a:t>ec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ive</a:t>
            </a:r>
            <a:r>
              <a:rPr dirty="0" smtClean="0" sz="2800" spc="-5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and</a:t>
            </a:r>
            <a:r>
              <a:rPr dirty="0" smtClean="0" sz="2800" spc="-10">
                <a:latin typeface="Arial Narrow"/>
                <a:cs typeface="Arial Narrow"/>
              </a:rPr>
              <a:t> </a:t>
            </a:r>
            <a:r>
              <a:rPr dirty="0" smtClean="0" sz="2800" spc="0">
                <a:latin typeface="Arial Narrow"/>
                <a:cs typeface="Arial Narrow"/>
              </a:rPr>
              <a:t>app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op</a:t>
            </a:r>
            <a:r>
              <a:rPr dirty="0" smtClean="0" sz="2800" spc="-5">
                <a:latin typeface="Arial Narrow"/>
                <a:cs typeface="Arial Narrow"/>
              </a:rPr>
              <a:t>r</a:t>
            </a:r>
            <a:r>
              <a:rPr dirty="0" smtClean="0" sz="2800" spc="0">
                <a:latin typeface="Arial Narrow"/>
                <a:cs typeface="Arial Narrow"/>
              </a:rPr>
              <a:t>ia</a:t>
            </a:r>
            <a:r>
              <a:rPr dirty="0" smtClean="0" sz="2800" spc="-5">
                <a:latin typeface="Arial Narrow"/>
                <a:cs typeface="Arial Narrow"/>
              </a:rPr>
              <a:t>t</a:t>
            </a:r>
            <a:r>
              <a:rPr dirty="0" smtClean="0" sz="2800" spc="0">
                <a:latin typeface="Arial Narrow"/>
                <a:cs typeface="Arial Narrow"/>
              </a:rPr>
              <a:t>e</a:t>
            </a:r>
            <a:r>
              <a:rPr dirty="0" smtClean="0" sz="2800" spc="-20">
                <a:latin typeface="Arial Narrow"/>
                <a:cs typeface="Arial Narrow"/>
              </a:rPr>
              <a:t> 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resea</a:t>
            </a:r>
            <a:r>
              <a:rPr dirty="0" smtClean="0" sz="2800" spc="-10" b="1">
                <a:solidFill>
                  <a:srgbClr val="EC403F"/>
                </a:solidFill>
                <a:latin typeface="Arial Narrow"/>
                <a:cs typeface="Arial Narrow"/>
              </a:rPr>
              <a:t>r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ch</a:t>
            </a:r>
            <a:r>
              <a:rPr dirty="0" smtClean="0" sz="2800" spc="-30" b="1">
                <a:solidFill>
                  <a:srgbClr val="EC403F"/>
                </a:solidFill>
                <a:latin typeface="Arial Narrow"/>
                <a:cs typeface="Arial Narrow"/>
              </a:rPr>
              <a:t> 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sk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i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l</a:t>
            </a:r>
            <a:r>
              <a:rPr dirty="0" smtClean="0" sz="2800" spc="-5" b="1">
                <a:solidFill>
                  <a:srgbClr val="EC403F"/>
                </a:solidFill>
                <a:latin typeface="Arial Narrow"/>
                <a:cs typeface="Arial Narrow"/>
              </a:rPr>
              <a:t>l</a:t>
            </a:r>
            <a:r>
              <a:rPr dirty="0" smtClean="0" sz="2800" spc="0" b="1">
                <a:solidFill>
                  <a:srgbClr val="EC403F"/>
                </a:solidFill>
                <a:latin typeface="Arial Narrow"/>
                <a:cs typeface="Arial Narrow"/>
              </a:rPr>
              <a:t>s</a:t>
            </a:r>
            <a:endParaRPr sz="280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5879" y="6039001"/>
            <a:ext cx="11074400" cy="5581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0">
              <a:lnSpc>
                <a:spcPct val="100000"/>
              </a:lnSpc>
            </a:pPr>
            <a:r>
              <a:rPr dirty="0" smtClean="0" sz="1800" b="1">
                <a:latin typeface="Arial Narrow"/>
                <a:cs typeface="Arial Narrow"/>
              </a:rPr>
              <a:t>Refere</a:t>
            </a:r>
            <a:r>
              <a:rPr dirty="0" smtClean="0" sz="1800" spc="-5" b="1">
                <a:latin typeface="Arial Narrow"/>
                <a:cs typeface="Arial Narrow"/>
              </a:rPr>
              <a:t>n</a:t>
            </a:r>
            <a:r>
              <a:rPr dirty="0" smtClean="0" sz="1800" spc="0" b="1">
                <a:latin typeface="Arial Narrow"/>
                <a:cs typeface="Arial Narrow"/>
              </a:rPr>
              <a:t>ce</a:t>
            </a:r>
            <a:r>
              <a:rPr dirty="0" smtClean="0" sz="1800" spc="0">
                <a:latin typeface="Arial Narrow"/>
                <a:cs typeface="Arial Narrow"/>
              </a:rPr>
              <a:t>:</a:t>
            </a:r>
            <a:r>
              <a:rPr dirty="0" smtClean="0" sz="1800" spc="5">
                <a:latin typeface="Arial Narrow"/>
                <a:cs typeface="Arial Narrow"/>
              </a:rPr>
              <a:t> </a:t>
            </a:r>
            <a:r>
              <a:rPr dirty="0" smtClean="0" sz="1800" spc="0">
                <a:latin typeface="Arial Narrow"/>
                <a:cs typeface="Arial Narrow"/>
              </a:rPr>
              <a:t>h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ps</a:t>
            </a:r>
            <a:r>
              <a:rPr dirty="0" smtClean="0" sz="1800" spc="-5">
                <a:latin typeface="Arial Narrow"/>
                <a:cs typeface="Arial Narrow"/>
              </a:rPr>
              <a:t>:</a:t>
            </a:r>
            <a:r>
              <a:rPr dirty="0" smtClean="0" sz="1800" spc="-5">
                <a:latin typeface="Arial Narrow"/>
                <a:cs typeface="Arial Narrow"/>
              </a:rPr>
              <a:t>/</a:t>
            </a:r>
            <a:r>
              <a:rPr dirty="0" smtClean="0" sz="1800" spc="-5">
                <a:latin typeface="Arial Narrow"/>
                <a:cs typeface="Arial Narrow"/>
              </a:rPr>
              <a:t>/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ww</a:t>
            </a:r>
            <a:r>
              <a:rPr dirty="0" smtClean="0" sz="1800" spc="-85">
                <a:latin typeface="Arial Narrow"/>
                <a:cs typeface="Arial Narrow"/>
                <a:hlinkClick r:id="rId2"/>
              </a:rPr>
              <a:t>w</a:t>
            </a:r>
            <a:r>
              <a:rPr dirty="0" smtClean="0" sz="1800" spc="-5">
                <a:latin typeface="Arial Narrow"/>
                <a:cs typeface="Arial Narrow"/>
                <a:hlinkClick r:id="rId2"/>
              </a:rPr>
              <a:t>.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alia</a:t>
            </a:r>
            <a:r>
              <a:rPr dirty="0" smtClean="0" sz="1800" spc="-5">
                <a:latin typeface="Arial Narrow"/>
                <a:cs typeface="Arial Narrow"/>
                <a:hlinkClick r:id="rId2"/>
              </a:rPr>
              <a:t>.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org</a:t>
            </a:r>
            <a:r>
              <a:rPr dirty="0" smtClean="0" sz="1800" spc="-5">
                <a:latin typeface="Arial Narrow"/>
                <a:cs typeface="Arial Narrow"/>
                <a:hlinkClick r:id="rId2"/>
              </a:rPr>
              <a:t>.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a</a:t>
            </a:r>
            <a:r>
              <a:rPr dirty="0" smtClean="0" sz="1800" spc="5">
                <a:latin typeface="Arial Narrow"/>
                <a:cs typeface="Arial Narrow"/>
                <a:hlinkClick r:id="rId2"/>
              </a:rPr>
              <a:t>u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/a</a:t>
            </a:r>
            <a:r>
              <a:rPr dirty="0" smtClean="0" sz="1800" spc="5">
                <a:latin typeface="Arial Narrow"/>
                <a:cs typeface="Arial Narrow"/>
                <a:hlinkClick r:id="rId2"/>
              </a:rPr>
              <a:t>b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o</a:t>
            </a:r>
            <a:r>
              <a:rPr dirty="0" smtClean="0" sz="1800" spc="5">
                <a:latin typeface="Arial Narrow"/>
                <a:cs typeface="Arial Narrow"/>
                <a:hlinkClick r:id="rId2"/>
              </a:rPr>
              <a:t>u</a:t>
            </a:r>
            <a:r>
              <a:rPr dirty="0" smtClean="0" sz="1800" spc="-10">
                <a:latin typeface="Arial Narrow"/>
                <a:cs typeface="Arial Narrow"/>
                <a:hlinkClick r:id="rId2"/>
              </a:rPr>
              <a:t>t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-alia</a:t>
            </a:r>
            <a:r>
              <a:rPr dirty="0" smtClean="0" sz="1800" spc="-5">
                <a:latin typeface="Arial Narrow"/>
                <a:cs typeface="Arial Narrow"/>
                <a:hlinkClick r:id="rId2"/>
              </a:rPr>
              <a:t>/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policies-s</a:t>
            </a:r>
            <a:r>
              <a:rPr dirty="0" smtClean="0" sz="1800" spc="-5">
                <a:latin typeface="Arial Narrow"/>
                <a:cs typeface="Arial Narrow"/>
                <a:hlinkClick r:id="rId2"/>
              </a:rPr>
              <a:t>t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andard</a:t>
            </a:r>
            <a:r>
              <a:rPr dirty="0" smtClean="0" sz="1800" spc="-5">
                <a:latin typeface="Arial Narrow"/>
                <a:cs typeface="Arial Narrow"/>
                <a:hlinkClick r:id="rId2"/>
              </a:rPr>
              <a:t>s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-and-</a:t>
            </a:r>
            <a:r>
              <a:rPr dirty="0" smtClean="0" sz="1800" spc="5">
                <a:latin typeface="Arial Narrow"/>
                <a:cs typeface="Arial Narrow"/>
                <a:hlinkClick r:id="rId2"/>
              </a:rPr>
              <a:t>g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uidelines</a:t>
            </a:r>
            <a:r>
              <a:rPr dirty="0" smtClean="0" sz="1800" spc="-5">
                <a:latin typeface="Arial Narrow"/>
                <a:cs typeface="Arial Narrow"/>
                <a:hlinkClick r:id="rId2"/>
              </a:rPr>
              <a:t>/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librar</a:t>
            </a:r>
            <a:r>
              <a:rPr dirty="0" smtClean="0" sz="1800" spc="-5">
                <a:latin typeface="Arial Narrow"/>
                <a:cs typeface="Arial Narrow"/>
                <a:hlinkClick r:id="rId2"/>
              </a:rPr>
              <a:t>y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-and-in</a:t>
            </a:r>
            <a:r>
              <a:rPr dirty="0" smtClean="0" sz="1800" spc="-5">
                <a:latin typeface="Arial Narrow"/>
                <a:cs typeface="Arial Narrow"/>
                <a:hlinkClick r:id="rId2"/>
              </a:rPr>
              <a:t>f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orma</a:t>
            </a:r>
            <a:r>
              <a:rPr dirty="0" smtClean="0" sz="1800" spc="-5">
                <a:latin typeface="Arial Narrow"/>
                <a:cs typeface="Arial Narrow"/>
                <a:hlinkClick r:id="rId2"/>
              </a:rPr>
              <a:t>t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ion-sec</a:t>
            </a:r>
            <a:r>
              <a:rPr dirty="0" smtClean="0" sz="1800" spc="-5">
                <a:latin typeface="Arial Narrow"/>
                <a:cs typeface="Arial Narrow"/>
                <a:hlinkClick r:id="rId2"/>
              </a:rPr>
              <a:t>t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or-core-knowledge-s</a:t>
            </a:r>
            <a:r>
              <a:rPr dirty="0" smtClean="0" sz="1800" spc="-5">
                <a:latin typeface="Arial Narrow"/>
                <a:cs typeface="Arial Narrow"/>
                <a:hlinkClick r:id="rId2"/>
              </a:rPr>
              <a:t>k</a:t>
            </a:r>
            <a:r>
              <a:rPr dirty="0" smtClean="0" sz="1800" spc="0">
                <a:latin typeface="Arial Narrow"/>
                <a:cs typeface="Arial Narrow"/>
                <a:hlinkClick r:id="rId2"/>
              </a:rPr>
              <a:t>ills-</a:t>
            </a:r>
            <a:r>
              <a:rPr dirty="0" smtClean="0" sz="1800" spc="0">
                <a:latin typeface="Arial Narrow"/>
                <a:cs typeface="Arial Narrow"/>
              </a:rPr>
              <a:t> and-a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ribu</a:t>
            </a:r>
            <a:r>
              <a:rPr dirty="0" smtClean="0" sz="1800" spc="-5">
                <a:latin typeface="Arial Narrow"/>
                <a:cs typeface="Arial Narrow"/>
              </a:rPr>
              <a:t>t</a:t>
            </a:r>
            <a:r>
              <a:rPr dirty="0" smtClean="0" sz="1800" spc="0">
                <a:latin typeface="Arial Narrow"/>
                <a:cs typeface="Arial Narrow"/>
              </a:rPr>
              <a:t>es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4100" y="509183"/>
            <a:ext cx="5126355" cy="6629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5215"/>
              </a:lnSpc>
            </a:pPr>
            <a:r>
              <a:rPr dirty="0" smtClean="0" sz="4400" spc="-25">
                <a:latin typeface="Arial Narrow"/>
                <a:cs typeface="Arial Narrow"/>
              </a:rPr>
              <a:t>Gene</a:t>
            </a:r>
            <a:r>
              <a:rPr dirty="0" smtClean="0" sz="4400" spc="-10">
                <a:latin typeface="Arial Narrow"/>
                <a:cs typeface="Arial Narrow"/>
              </a:rPr>
              <a:t>r</a:t>
            </a:r>
            <a:r>
              <a:rPr dirty="0" smtClean="0" sz="4400" spc="-15">
                <a:latin typeface="Arial Narrow"/>
                <a:cs typeface="Arial Narrow"/>
              </a:rPr>
              <a:t>at</a:t>
            </a:r>
            <a:r>
              <a:rPr dirty="0" smtClean="0" sz="4400" spc="-5">
                <a:latin typeface="Arial Narrow"/>
                <a:cs typeface="Arial Narrow"/>
              </a:rPr>
              <a:t>i</a:t>
            </a:r>
            <a:r>
              <a:rPr dirty="0" smtClean="0" sz="4400" spc="-20">
                <a:latin typeface="Arial Narrow"/>
                <a:cs typeface="Arial Narrow"/>
              </a:rPr>
              <a:t>on</a:t>
            </a:r>
            <a:r>
              <a:rPr dirty="0" smtClean="0" sz="4400" spc="25">
                <a:latin typeface="Arial Narrow"/>
                <a:cs typeface="Arial Narrow"/>
              </a:rPr>
              <a:t> </a:t>
            </a:r>
            <a:r>
              <a:rPr dirty="0" smtClean="0" sz="4400" spc="-15">
                <a:latin typeface="Arial Narrow"/>
                <a:cs typeface="Arial Narrow"/>
              </a:rPr>
              <a:t>of</a:t>
            </a:r>
            <a:r>
              <a:rPr dirty="0" smtClean="0" sz="4400" spc="-15">
                <a:latin typeface="Arial Narrow"/>
                <a:cs typeface="Arial Narrow"/>
              </a:rPr>
              <a:t> </a:t>
            </a:r>
            <a:r>
              <a:rPr dirty="0" smtClean="0" sz="4400" spc="-20">
                <a:latin typeface="Arial Narrow"/>
                <a:cs typeface="Arial Narrow"/>
              </a:rPr>
              <a:t>knowledge</a:t>
            </a:r>
            <a:endParaRPr sz="44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240" y="3264408"/>
            <a:ext cx="1051560" cy="1051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020823" y="1810511"/>
            <a:ext cx="1220724" cy="896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337559" y="1810511"/>
            <a:ext cx="3108960" cy="8961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556247" y="1828800"/>
            <a:ext cx="1856231" cy="8641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8503919" y="1828800"/>
            <a:ext cx="187451" cy="8641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8814816" y="1810511"/>
            <a:ext cx="630935" cy="896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9555480" y="1810511"/>
            <a:ext cx="708659" cy="8823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276855" y="3182111"/>
            <a:ext cx="1097280" cy="11932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105655" y="3182111"/>
            <a:ext cx="1074420" cy="11338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815584" y="3520440"/>
            <a:ext cx="1097280" cy="7680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74320" y="4910328"/>
            <a:ext cx="11635740" cy="7955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6268442" y="3107690"/>
            <a:ext cx="238125" cy="3683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350" spc="365">
                <a:solidFill>
                  <a:srgbClr val="243331"/>
                </a:solidFill>
                <a:latin typeface="Arial"/>
                <a:cs typeface="Arial"/>
              </a:rPr>
              <a:t>6</a:t>
            </a:r>
            <a:endParaRPr sz="23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7014" y="4359147"/>
            <a:ext cx="1007110" cy="314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-290">
                <a:solidFill>
                  <a:srgbClr val="243331"/>
                </a:solidFill>
                <a:latin typeface="Arial"/>
                <a:cs typeface="Arial"/>
              </a:rPr>
              <a:t>SUPPORT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08000" y="4331837"/>
            <a:ext cx="0" cy="366985"/>
          </a:xfrm>
          <a:custGeom>
            <a:avLst/>
            <a:gdLst/>
            <a:ahLst/>
            <a:cxnLst/>
            <a:rect l="l" t="t" r="r" b="b"/>
            <a:pathLst>
              <a:path w="0" h="366985">
                <a:moveTo>
                  <a:pt x="0" y="366985"/>
                </a:moveTo>
                <a:lnTo>
                  <a:pt x="0" y="0"/>
                </a:lnTo>
              </a:path>
            </a:pathLst>
          </a:custGeom>
          <a:ln w="3175">
            <a:solidFill>
              <a:srgbClr val="EBEFE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163300" y="4333747"/>
            <a:ext cx="1303020" cy="3467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200" spc="-360">
                <a:solidFill>
                  <a:srgbClr val="243331"/>
                </a:solidFill>
                <a:latin typeface="Times New Roman"/>
                <a:cs typeface="Times New Roman"/>
              </a:rPr>
              <a:t>TEAM</a:t>
            </a:r>
            <a:r>
              <a:rPr dirty="0" smtClean="0" sz="2200" spc="-335">
                <a:solidFill>
                  <a:srgbClr val="243331"/>
                </a:solidFill>
                <a:latin typeface="Times New Roman"/>
                <a:cs typeface="Times New Roman"/>
              </a:rPr>
              <a:t>W</a:t>
            </a:r>
            <a:r>
              <a:rPr dirty="0" smtClean="0" sz="2200" spc="-420">
                <a:solidFill>
                  <a:srgbClr val="243331"/>
                </a:solidFill>
                <a:latin typeface="Times New Roman"/>
                <a:cs typeface="Times New Roman"/>
              </a:rPr>
              <a:t>ORK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45014" y="4333747"/>
            <a:ext cx="1828164" cy="3467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200" spc="-400">
                <a:solidFill>
                  <a:srgbClr val="243331"/>
                </a:solidFill>
                <a:latin typeface="Times New Roman"/>
                <a:cs typeface="Times New Roman"/>
              </a:rPr>
              <a:t>COMMUNICATION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12442" y="4359147"/>
            <a:ext cx="710565" cy="314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 spc="-270">
                <a:solidFill>
                  <a:srgbClr val="243331"/>
                </a:solidFill>
                <a:latin typeface="Arial"/>
                <a:cs typeface="Arial"/>
              </a:rPr>
              <a:t>TRUST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82156" y="3094990"/>
            <a:ext cx="224790" cy="3848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50" spc="340">
                <a:solidFill>
                  <a:srgbClr val="243331"/>
                </a:solidFill>
                <a:latin typeface="Times New Roman"/>
                <a:cs typeface="Times New Roman"/>
              </a:rPr>
              <a:t>6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505013" y="3114040"/>
            <a:ext cx="227329" cy="3606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300" spc="305">
                <a:solidFill>
                  <a:srgbClr val="243331"/>
                </a:solidFill>
                <a:latin typeface="Arial"/>
                <a:cs typeface="Arial"/>
              </a:rPr>
              <a:t>6</a:t>
            </a:r>
            <a:endParaRPr sz="23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915300" y="3176270"/>
            <a:ext cx="2679065" cy="15043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r" marR="119380">
              <a:lnSpc>
                <a:spcPts val="2820"/>
              </a:lnSpc>
            </a:pPr>
            <a:r>
              <a:rPr dirty="0" smtClean="0" sz="2350" spc="480">
                <a:solidFill>
                  <a:srgbClr val="243331"/>
                </a:solidFill>
                <a:latin typeface="Times New Roman"/>
                <a:cs typeface="Times New Roman"/>
              </a:rPr>
              <a:t>6</a:t>
            </a:r>
            <a:endParaRPr sz="2350">
              <a:latin typeface="Times New Roman"/>
              <a:cs typeface="Times New Roman"/>
            </a:endParaRPr>
          </a:p>
          <a:p>
            <a:pPr algn="r" marR="119380">
              <a:lnSpc>
                <a:spcPts val="7000"/>
              </a:lnSpc>
            </a:pPr>
            <a:r>
              <a:rPr dirty="0" smtClean="0" sz="7200" spc="-844">
                <a:solidFill>
                  <a:srgbClr val="243331"/>
                </a:solidFill>
                <a:latin typeface="Arial"/>
                <a:cs typeface="Arial"/>
              </a:rPr>
              <a:t>t®</a:t>
            </a:r>
            <a:endParaRPr sz="7200">
              <a:latin typeface="Arial"/>
              <a:cs typeface="Arial"/>
            </a:endParaRPr>
          </a:p>
          <a:p>
            <a:pPr marL="12700">
              <a:lnSpc>
                <a:spcPts val="1935"/>
              </a:lnSpc>
              <a:tabLst>
                <a:tab pos="1744980" algn="l"/>
              </a:tabLst>
            </a:pPr>
            <a:r>
              <a:rPr dirty="0" smtClean="0" sz="2200" spc="-305">
                <a:solidFill>
                  <a:srgbClr val="243331"/>
                </a:solidFill>
                <a:latin typeface="Times New Roman"/>
                <a:cs typeface="Times New Roman"/>
              </a:rPr>
              <a:t>INSPIRATION</a:t>
            </a:r>
            <a:r>
              <a:rPr dirty="0" smtClean="0" sz="2200" spc="-305">
                <a:solidFill>
                  <a:srgbClr val="243331"/>
                </a:solidFill>
                <a:latin typeface="Times New Roman"/>
                <a:cs typeface="Times New Roman"/>
              </a:rPr>
              <a:t>	</a:t>
            </a:r>
            <a:r>
              <a:rPr dirty="0" smtClean="0" sz="1950" spc="-325">
                <a:solidFill>
                  <a:srgbClr val="243331"/>
                </a:solidFill>
                <a:latin typeface="Arial"/>
                <a:cs typeface="Arial"/>
              </a:rPr>
              <a:t>SUCCESS</a:t>
            </a:r>
            <a:endParaRPr sz="19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39299" y="3145535"/>
            <a:ext cx="900430" cy="11061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7200" spc="-100">
                <a:solidFill>
                  <a:srgbClr val="DB242A"/>
                </a:solidFill>
                <a:latin typeface="Times New Roman"/>
                <a:cs typeface="Times New Roman"/>
              </a:rPr>
              <a:t>-·</a:t>
            </a:r>
            <a:r>
              <a:rPr dirty="0" smtClean="0" sz="7200" spc="-1750">
                <a:solidFill>
                  <a:srgbClr val="DB242A"/>
                </a:solidFill>
                <a:latin typeface="Times New Roman"/>
                <a:cs typeface="Times New Roman"/>
              </a:rPr>
              <a:t>-</a:t>
            </a:r>
            <a:r>
              <a:rPr dirty="0" smtClean="0" baseline="-5050" sz="4950" spc="1492">
                <a:solidFill>
                  <a:srgbClr val="DB242A"/>
                </a:solidFill>
                <a:latin typeface="Arial"/>
                <a:cs typeface="Arial"/>
              </a:rPr>
              <a:t>'</a:t>
            </a:r>
            <a:endParaRPr baseline="-5050" sz="49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173584" y="3942588"/>
            <a:ext cx="1346835" cy="7321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6985">
              <a:lnSpc>
                <a:spcPct val="100000"/>
              </a:lnSpc>
            </a:pPr>
            <a:r>
              <a:rPr dirty="0" smtClean="0" sz="2400" spc="670" i="1">
                <a:solidFill>
                  <a:srgbClr val="EB0F13"/>
                </a:solidFill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15"/>
              </a:spcBef>
            </a:pPr>
            <a:r>
              <a:rPr dirty="0" smtClean="0" sz="2150" spc="-365">
                <a:solidFill>
                  <a:srgbClr val="243331"/>
                </a:solidFill>
                <a:latin typeface="Times New Roman"/>
                <a:cs typeface="Times New Roman"/>
              </a:rPr>
              <a:t>aVlOifiVATIO</a:t>
            </a:r>
            <a:r>
              <a:rPr dirty="0" smtClean="0" sz="2150" spc="-150">
                <a:solidFill>
                  <a:srgbClr val="243331"/>
                </a:solidFill>
                <a:latin typeface="Times New Roman"/>
                <a:cs typeface="Times New Roman"/>
              </a:rPr>
              <a:t> </a:t>
            </a:r>
            <a:r>
              <a:rPr dirty="0" smtClean="0" sz="2150" spc="-545">
                <a:solidFill>
                  <a:srgbClr val="243331"/>
                </a:solidFill>
                <a:latin typeface="Times New Roman"/>
                <a:cs typeface="Times New Roman"/>
              </a:rPr>
              <a:t>N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63871" y="3821683"/>
            <a:ext cx="276225" cy="756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900" spc="254">
                <a:solidFill>
                  <a:srgbClr val="243331"/>
                </a:solidFill>
                <a:latin typeface="Times New Roman"/>
                <a:cs typeface="Times New Roman"/>
              </a:rPr>
              <a:t>•</a:t>
            </a:r>
            <a:endParaRPr sz="4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4100" y="370120"/>
            <a:ext cx="2190750" cy="6756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400" spc="-20">
                <a:latin typeface="Arial Narrow"/>
                <a:cs typeface="Arial Narrow"/>
              </a:rPr>
              <a:t>Meet</a:t>
            </a:r>
            <a:r>
              <a:rPr dirty="0" smtClean="0" sz="4400" spc="-20">
                <a:latin typeface="Arial Narrow"/>
                <a:cs typeface="Arial Narrow"/>
              </a:rPr>
              <a:t> </a:t>
            </a:r>
            <a:r>
              <a:rPr dirty="0" smtClean="0" sz="4400" spc="-20">
                <a:latin typeface="Arial Narrow"/>
                <a:cs typeface="Arial Narrow"/>
              </a:rPr>
              <a:t>Ellen</a:t>
            </a:r>
            <a:endParaRPr sz="44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73579" y="1053083"/>
            <a:ext cx="8244839" cy="5568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>
              <a:lnSpc>
                <a:spcPct val="100000"/>
              </a:lnSpc>
            </a:pPr>
            <a:r>
              <a:rPr dirty="0" smtClean="0" sz="4400" spc="-20">
                <a:latin typeface="Arial Narrow"/>
                <a:cs typeface="Arial Narrow"/>
              </a:rPr>
              <a:t>Student</a:t>
            </a:r>
            <a:r>
              <a:rPr dirty="0" smtClean="0" sz="4400" spc="30">
                <a:latin typeface="Arial Narrow"/>
                <a:cs typeface="Arial Narrow"/>
              </a:rPr>
              <a:t> </a:t>
            </a:r>
            <a:r>
              <a:rPr dirty="0" smtClean="0" sz="4400" spc="-25">
                <a:latin typeface="Arial Narrow"/>
                <a:cs typeface="Arial Narrow"/>
              </a:rPr>
              <a:t>Me</a:t>
            </a:r>
            <a:endParaRPr sz="4400">
              <a:latin typeface="Arial Narrow"/>
              <a:cs typeface="Arial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67961" y="1152144"/>
            <a:ext cx="3834383" cy="3833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172455" y="5609082"/>
            <a:ext cx="262127" cy="262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44845" y="4229933"/>
            <a:ext cx="1808480" cy="17818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06680">
              <a:lnSpc>
                <a:spcPct val="100000"/>
              </a:lnSpc>
            </a:pPr>
            <a:r>
              <a:rPr dirty="0" smtClean="0" sz="4000" b="1">
                <a:solidFill>
                  <a:srgbClr val="FFFFFF"/>
                </a:solidFill>
                <a:latin typeface="Arial Narrow"/>
                <a:cs typeface="Arial Narrow"/>
              </a:rPr>
              <a:t>100%</a:t>
            </a:r>
            <a:endParaRPr sz="4000">
              <a:latin typeface="Arial Narrow"/>
              <a:cs typeface="Arial Narrow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84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4000">
                <a:latin typeface="Arial Narrow"/>
                <a:cs typeface="Arial Narrow"/>
              </a:rPr>
              <a:t>Re</a:t>
            </a:r>
            <a:r>
              <a:rPr dirty="0" smtClean="0" sz="4000" spc="-5">
                <a:latin typeface="Arial Narrow"/>
                <a:cs typeface="Arial Narrow"/>
              </a:rPr>
              <a:t>s</a:t>
            </a:r>
            <a:r>
              <a:rPr dirty="0" smtClean="0" sz="4000" spc="0">
                <a:latin typeface="Arial Narrow"/>
                <a:cs typeface="Arial Narrow"/>
              </a:rPr>
              <a:t>ear</a:t>
            </a:r>
            <a:r>
              <a:rPr dirty="0" smtClean="0" sz="4000" spc="-5">
                <a:latin typeface="Arial Narrow"/>
                <a:cs typeface="Arial Narrow"/>
              </a:rPr>
              <a:t>c</a:t>
            </a:r>
            <a:r>
              <a:rPr dirty="0" smtClean="0" sz="4000" spc="0">
                <a:latin typeface="Arial Narrow"/>
                <a:cs typeface="Arial Narrow"/>
              </a:rPr>
              <a:t>h</a:t>
            </a:r>
            <a:endParaRPr sz="40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7391" y="1884438"/>
            <a:ext cx="2232659" cy="1984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4632197" y="3503676"/>
            <a:ext cx="1232903" cy="7277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465320" y="4227588"/>
            <a:ext cx="1399781" cy="13814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793491" y="4916423"/>
            <a:ext cx="2623565" cy="16588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73480" y="2850641"/>
            <a:ext cx="1985771" cy="360959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621536" y="2331719"/>
            <a:ext cx="1211579" cy="12115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140457" y="1958340"/>
            <a:ext cx="1089659" cy="132511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935223" y="1884438"/>
            <a:ext cx="585977" cy="12123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351722" y="2662294"/>
            <a:ext cx="401320" cy="283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solidFill>
                  <a:srgbClr val="FFFFFF"/>
                </a:solidFill>
                <a:latin typeface="Arial Narrow"/>
                <a:cs typeface="Arial Narrow"/>
              </a:rPr>
              <a:t>20%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07245" y="3809180"/>
            <a:ext cx="297180" cy="283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solidFill>
                  <a:srgbClr val="FFFFFF"/>
                </a:solidFill>
                <a:latin typeface="Arial Narrow"/>
                <a:cs typeface="Arial Narrow"/>
              </a:rPr>
              <a:t>5%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90201" y="4627340"/>
            <a:ext cx="401320" cy="283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solidFill>
                  <a:srgbClr val="FFFFFF"/>
                </a:solidFill>
                <a:latin typeface="Arial Narrow"/>
                <a:cs typeface="Arial Narrow"/>
              </a:rPr>
              <a:t>10%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61832" y="5755709"/>
            <a:ext cx="401320" cy="283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solidFill>
                  <a:srgbClr val="FFFFFF"/>
                </a:solidFill>
                <a:latin typeface="Arial Narrow"/>
                <a:cs typeface="Arial Narrow"/>
              </a:rPr>
              <a:t>20%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47155" y="4627340"/>
            <a:ext cx="401320" cy="283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solidFill>
                  <a:srgbClr val="FFFFFF"/>
                </a:solidFill>
                <a:latin typeface="Arial Narrow"/>
                <a:cs typeface="Arial Narrow"/>
              </a:rPr>
              <a:t>30%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28587" y="2841516"/>
            <a:ext cx="297180" cy="283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solidFill>
                  <a:srgbClr val="FFFFFF"/>
                </a:solidFill>
                <a:latin typeface="Arial Narrow"/>
                <a:cs typeface="Arial Narrow"/>
              </a:rPr>
              <a:t>5%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23049" y="2494045"/>
            <a:ext cx="297180" cy="283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solidFill>
                  <a:srgbClr val="FFFFFF"/>
                </a:solidFill>
                <a:latin typeface="Arial Narrow"/>
                <a:cs typeface="Arial Narrow"/>
              </a:rPr>
              <a:t>6%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51115" y="2340654"/>
            <a:ext cx="542925" cy="625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 b="1">
                <a:solidFill>
                  <a:srgbClr val="FFFFFF"/>
                </a:solidFill>
                <a:latin typeface="Arial Narrow"/>
                <a:cs typeface="Arial Narrow"/>
              </a:rPr>
              <a:t>4%</a:t>
            </a:r>
            <a:endParaRPr sz="1800">
              <a:latin typeface="Arial Narrow"/>
              <a:cs typeface="Arial Narrow"/>
            </a:endParaRPr>
          </a:p>
          <a:p>
            <a:pPr>
              <a:lnSpc>
                <a:spcPts val="500"/>
              </a:lnSpc>
              <a:spcBef>
                <a:spcPts val="31"/>
              </a:spcBef>
            </a:pPr>
            <a:endParaRPr sz="500"/>
          </a:p>
          <a:p>
            <a:pPr marL="258445">
              <a:lnSpc>
                <a:spcPct val="100000"/>
              </a:lnSpc>
            </a:pPr>
            <a:r>
              <a:rPr dirty="0" smtClean="0" sz="1800" b="1">
                <a:solidFill>
                  <a:srgbClr val="FFFFFF"/>
                </a:solidFill>
                <a:latin typeface="Arial Narrow"/>
                <a:cs typeface="Arial Narrow"/>
              </a:rPr>
              <a:t>0%</a:t>
            </a:r>
            <a:endParaRPr sz="18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4400" spc="-20">
                <a:solidFill>
                  <a:srgbClr val="3B3838"/>
                </a:solidFill>
                <a:latin typeface="Arial Narrow"/>
                <a:cs typeface="Arial Narrow"/>
              </a:rPr>
              <a:t>Early</a:t>
            </a:r>
            <a:r>
              <a:rPr dirty="0" smtClean="0" sz="4400" spc="5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4400" spc="-20">
                <a:solidFill>
                  <a:srgbClr val="3B3838"/>
                </a:solidFill>
                <a:latin typeface="Arial Narrow"/>
                <a:cs typeface="Arial Narrow"/>
              </a:rPr>
              <a:t>Career</a:t>
            </a:r>
            <a:r>
              <a:rPr dirty="0" smtClean="0" sz="4400" spc="15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4400" spc="-20">
                <a:solidFill>
                  <a:srgbClr val="3B3838"/>
                </a:solidFill>
                <a:latin typeface="Arial Narrow"/>
                <a:cs typeface="Arial Narrow"/>
              </a:rPr>
              <a:t>Librarian</a:t>
            </a:r>
            <a:r>
              <a:rPr dirty="0" smtClean="0" sz="4400" spc="20">
                <a:solidFill>
                  <a:srgbClr val="3B3838"/>
                </a:solidFill>
                <a:latin typeface="Arial Narrow"/>
                <a:cs typeface="Arial Narrow"/>
              </a:rPr>
              <a:t> </a:t>
            </a:r>
            <a:r>
              <a:rPr dirty="0" smtClean="0" sz="4400" spc="-25">
                <a:solidFill>
                  <a:srgbClr val="3B3838"/>
                </a:solidFill>
                <a:latin typeface="Arial Narrow"/>
                <a:cs typeface="Arial Narrow"/>
              </a:rPr>
              <a:t>Me</a:t>
            </a:r>
            <a:endParaRPr sz="4400">
              <a:latin typeface="Arial Narrow"/>
              <a:cs typeface="Arial Narrow"/>
            </a:endParaRPr>
          </a:p>
          <a:p>
            <a:pPr marL="48260">
              <a:lnSpc>
                <a:spcPct val="100000"/>
              </a:lnSpc>
              <a:spcBef>
                <a:spcPts val="385"/>
              </a:spcBef>
            </a:pPr>
            <a:r>
              <a:rPr dirty="0" smtClean="0" sz="3500" spc="-15">
                <a:latin typeface="Arial Narrow"/>
                <a:cs typeface="Arial Narrow"/>
              </a:rPr>
              <a:t>During</a:t>
            </a:r>
            <a:r>
              <a:rPr dirty="0" smtClean="0" sz="3500" spc="15">
                <a:latin typeface="Arial Narrow"/>
                <a:cs typeface="Arial Narrow"/>
              </a:rPr>
              <a:t> </a:t>
            </a:r>
            <a:r>
              <a:rPr dirty="0" smtClean="0" sz="3500" spc="-15">
                <a:latin typeface="Arial Narrow"/>
                <a:cs typeface="Arial Narrow"/>
              </a:rPr>
              <a:t>semester</a:t>
            </a:r>
            <a:endParaRPr sz="35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Ellen O'Hehir</dc:creator>
  <dc:title>PowerPoint Presentation</dc:title>
  <dcterms:created xsi:type="dcterms:W3CDTF">2017-12-18T10:24:56Z</dcterms:created>
  <dcterms:modified xsi:type="dcterms:W3CDTF">2017-12-18T10:24:56Z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2017-11-10T00:00:00Z</vt:filetime>
  </property>
  <property fmtid="{D5CDD505-2E9C-101B-9397-08002B2CF9AE}" pid="3" name="LastSaved">
    <vt:filetime>2017-12-17T00:00:00Z</vt:filetime>
  </property>
</Properties>
</file>