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13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4850"/>
            <a:ext cx="9753599" cy="6610349"/>
          </a:xfrm>
          <a:custGeom>
            <a:avLst/>
            <a:gdLst/>
            <a:ahLst/>
            <a:cxnLst/>
            <a:rect l="l" t="t" r="r" b="b"/>
            <a:pathLst>
              <a:path w="9753599" h="6610349">
                <a:moveTo>
                  <a:pt x="0" y="0"/>
                </a:moveTo>
                <a:lnTo>
                  <a:pt x="9753599" y="0"/>
                </a:lnTo>
                <a:lnTo>
                  <a:pt x="9753599" y="6610349"/>
                </a:lnTo>
                <a:lnTo>
                  <a:pt x="0" y="6610349"/>
                </a:lnTo>
                <a:lnTo>
                  <a:pt x="0" y="0"/>
                </a:lnTo>
                <a:close/>
              </a:path>
            </a:pathLst>
          </a:custGeom>
          <a:solidFill>
            <a:srgbClr val="FFFA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23" y="730173"/>
            <a:ext cx="9041952" cy="19554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5449" y="2200275"/>
            <a:ext cx="8902700" cy="46833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1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974" y="307111"/>
            <a:ext cx="190690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7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9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5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 marR="12700">
              <a:lnSpc>
                <a:spcPct val="115399"/>
              </a:lnSpc>
            </a:pPr>
            <a:r>
              <a:rPr sz="3250" spc="-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-5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-26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2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5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-26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50" spc="-6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50" spc="1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3250" spc="18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9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50" spc="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50" spc="-1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50" spc="-35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5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0975" y="5709239"/>
            <a:ext cx="2778760" cy="1468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200"/>
              </a:lnSpc>
            </a:pPr>
            <a:r>
              <a:rPr sz="2400" spc="-21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14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7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1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-20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400" spc="-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9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400" spc="14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400" spc="14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7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9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400" spc="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5" dirty="0" smtClean="0">
                <a:solidFill>
                  <a:srgbClr val="212121"/>
                </a:solidFill>
                <a:latin typeface="Arial"/>
                <a:cs typeface="Arial"/>
              </a:rPr>
              <a:t>nn</a:t>
            </a:r>
            <a:r>
              <a:rPr sz="2400" spc="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400" spc="-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85" dirty="0" smtClean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400" spc="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14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400" spc="-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400" spc="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7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6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7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4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12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-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667375"/>
            <a:ext cx="1647824" cy="164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"/>
            <a:ext cx="9753599" cy="661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599" cy="714374"/>
          </a:xfrm>
          <a:custGeom>
            <a:avLst/>
            <a:gdLst/>
            <a:ahLst/>
            <a:cxnLst/>
            <a:rect l="l" t="t" r="r" b="b"/>
            <a:pathLst>
              <a:path w="9753599" h="714374">
                <a:moveTo>
                  <a:pt x="0" y="714375"/>
                </a:moveTo>
                <a:lnTo>
                  <a:pt x="9753599" y="714375"/>
                </a:lnTo>
                <a:lnTo>
                  <a:pt x="9753599" y="0"/>
                </a:lnTo>
                <a:lnTo>
                  <a:pt x="0" y="0"/>
                </a:lnTo>
                <a:lnTo>
                  <a:pt x="0" y="71437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974" y="307111"/>
            <a:ext cx="8094980" cy="1179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8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1494790" marR="12700" indent="-690245">
              <a:lnSpc>
                <a:spcPct val="114599"/>
              </a:lnSpc>
            </a:pPr>
            <a:r>
              <a:rPr sz="1800" spc="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r>
              <a:rPr sz="1800" spc="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4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'</a:t>
            </a:r>
            <a:r>
              <a:rPr sz="1800" spc="2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2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1800" spc="3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1800" spc="3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1800" spc="4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1800" spc="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gu</a:t>
            </a:r>
            <a:r>
              <a:rPr sz="1800" spc="5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4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5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1800" spc="-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1800" spc="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gu</a:t>
            </a:r>
            <a:r>
              <a:rPr sz="1800" spc="5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1800" spc="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1800" spc="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2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1800" spc="3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1800" spc="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2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1800" spc="-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3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1800" spc="2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5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1800" spc="3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1800" spc="4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2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1800" spc="2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4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</a:t>
            </a:r>
            <a:r>
              <a:rPr sz="18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ud</a:t>
            </a:r>
            <a:r>
              <a:rPr sz="18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 </a:t>
            </a:r>
            <a:r>
              <a:rPr sz="18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1800" spc="-1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3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1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1800" spc="5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1800" spc="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1800" spc="5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1800" spc="-1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1800" spc="3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endParaRPr sz="1800">
              <a:latin typeface="StoneSansITCStd Medium"/>
              <a:cs typeface="StoneSansITCSt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"/>
            <a:ext cx="5295899" cy="666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73724" y="1658010"/>
            <a:ext cx="3495040" cy="1112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50"/>
              </a:lnSpc>
            </a:pPr>
            <a:r>
              <a:rPr sz="3250" spc="-585" dirty="0" smtClean="0">
                <a:solidFill>
                  <a:srgbClr val="14251F"/>
                </a:solidFill>
                <a:latin typeface="Arial"/>
                <a:cs typeface="Arial"/>
              </a:rPr>
              <a:t>T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h</a:t>
            </a:r>
            <a:r>
              <a:rPr sz="3250" spc="-60" dirty="0" smtClean="0">
                <a:solidFill>
                  <a:srgbClr val="14251F"/>
                </a:solidFill>
                <a:latin typeface="Arial"/>
                <a:cs typeface="Arial"/>
              </a:rPr>
              <a:t>e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-265" dirty="0" smtClean="0">
                <a:solidFill>
                  <a:srgbClr val="14251F"/>
                </a:solidFill>
                <a:latin typeface="Arial"/>
                <a:cs typeface="Arial"/>
              </a:rPr>
              <a:t>v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o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u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o</a:t>
            </a:r>
            <a:r>
              <a:rPr sz="3250" spc="-20" dirty="0" smtClean="0">
                <a:solidFill>
                  <a:srgbClr val="14251F"/>
                </a:solidFill>
                <a:latin typeface="Arial"/>
                <a:cs typeface="Arial"/>
              </a:rPr>
              <a:t>l</a:t>
            </a:r>
            <a:r>
              <a:rPr sz="3250" spc="-60" dirty="0" smtClean="0">
                <a:solidFill>
                  <a:srgbClr val="14251F"/>
                </a:solidFill>
                <a:latin typeface="Arial"/>
                <a:cs typeface="Arial"/>
              </a:rPr>
              <a:t>e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o</a:t>
            </a:r>
            <a:r>
              <a:rPr sz="3250" spc="180" dirty="0" smtClean="0">
                <a:solidFill>
                  <a:srgbClr val="14251F"/>
                </a:solidFill>
                <a:latin typeface="Arial"/>
                <a:cs typeface="Arial"/>
              </a:rPr>
              <a:t>f</a:t>
            </a:r>
            <a:r>
              <a:rPr sz="3250" spc="-40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-20" dirty="0" smtClean="0">
                <a:solidFill>
                  <a:srgbClr val="14251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o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n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-20" dirty="0" smtClean="0">
                <a:solidFill>
                  <a:srgbClr val="14251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b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n</a:t>
            </a:r>
            <a:r>
              <a:rPr sz="3250" spc="-345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974" y="297586"/>
            <a:ext cx="212153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60" y="312428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60" y="349575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60" y="386723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260" y="423870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260" y="461018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60" y="498165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1260" y="535313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1260" y="572460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13052" y="2990850"/>
            <a:ext cx="3060700" cy="308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  </a:t>
            </a:r>
            <a:r>
              <a:rPr sz="2100" spc="-36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4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-3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-41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-30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-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125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10" dirty="0" smtClean="0">
                <a:solidFill>
                  <a:srgbClr val="212121"/>
                </a:solidFill>
                <a:latin typeface="Arial"/>
                <a:cs typeface="Arial"/>
              </a:rPr>
              <a:t>x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ll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ab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   </a:t>
            </a:r>
            <a:r>
              <a:rPr sz="2100" spc="-204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pp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11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4114" y="4604657"/>
            <a:ext cx="4049485" cy="451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2684" y="4616322"/>
            <a:ext cx="129580" cy="233536"/>
          </a:xfrm>
          <a:custGeom>
            <a:avLst/>
            <a:gdLst/>
            <a:ahLst/>
            <a:cxnLst/>
            <a:rect l="l" t="t" r="r" b="b"/>
            <a:pathLst>
              <a:path w="129580" h="233536">
                <a:moveTo>
                  <a:pt x="0" y="0"/>
                </a:moveTo>
                <a:lnTo>
                  <a:pt x="129580" y="0"/>
                </a:lnTo>
                <a:lnTo>
                  <a:pt x="129580" y="233536"/>
                </a:lnTo>
                <a:lnTo>
                  <a:pt x="0" y="233536"/>
                </a:lnTo>
                <a:lnTo>
                  <a:pt x="0" y="0"/>
                </a:lnTo>
                <a:close/>
              </a:path>
            </a:pathLst>
          </a:custGeom>
          <a:solidFill>
            <a:srgbClr val="D6D8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7273" y="4617538"/>
            <a:ext cx="12725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9560" algn="l"/>
              </a:tabLst>
            </a:pPr>
            <a:r>
              <a:rPr sz="1400" spc="-120" dirty="0" smtClean="0">
                <a:solidFill>
                  <a:srgbClr val="A8BFCD"/>
                </a:solidFill>
                <a:latin typeface="Times New Roman"/>
                <a:cs typeface="Times New Roman"/>
              </a:rPr>
              <a:t>--l	</a:t>
            </a:r>
            <a:r>
              <a:rPr sz="1350" spc="-75" dirty="0" smtClean="0">
                <a:solidFill>
                  <a:srgbClr val="7BA7B5"/>
                </a:solidFill>
                <a:latin typeface="Times New Roman"/>
                <a:cs typeface="Times New Roman"/>
              </a:rPr>
              <a:t>lv</a:t>
            </a:r>
            <a:r>
              <a:rPr sz="1350" spc="-45" dirty="0" smtClean="0">
                <a:solidFill>
                  <a:srgbClr val="7BA7B5"/>
                </a:solidFill>
                <a:latin typeface="Times New Roman"/>
                <a:cs typeface="Times New Roman"/>
              </a:rPr>
              <a:t> </a:t>
            </a:r>
            <a:r>
              <a:rPr sz="1350" spc="-65" dirty="0" smtClean="0">
                <a:solidFill>
                  <a:srgbClr val="7BA7B5"/>
                </a:solidFill>
                <a:latin typeface="Times New Roman"/>
                <a:cs typeface="Times New Roman"/>
              </a:rPr>
              <a:t>t-J </a:t>
            </a:r>
            <a:r>
              <a:rPr sz="1350" spc="-105" dirty="0" smtClean="0">
                <a:solidFill>
                  <a:srgbClr val="7BA7B5"/>
                </a:solidFill>
                <a:latin typeface="Times New Roman"/>
                <a:cs typeface="Times New Roman"/>
              </a:rPr>
              <a:t> </a:t>
            </a:r>
            <a:r>
              <a:rPr sz="1300" spc="50" dirty="0" smtClean="0">
                <a:solidFill>
                  <a:srgbClr val="7BA7B5"/>
                </a:solidFill>
                <a:latin typeface="Times New Roman"/>
                <a:cs typeface="Times New Roman"/>
              </a:rPr>
              <a:t>uP</a:t>
            </a:r>
            <a:r>
              <a:rPr sz="1300" spc="114" dirty="0" smtClean="0">
                <a:solidFill>
                  <a:srgbClr val="7BA7B5"/>
                </a:solidFill>
                <a:latin typeface="Times New Roman"/>
                <a:cs typeface="Times New Roman"/>
              </a:rPr>
              <a:t> </a:t>
            </a:r>
            <a:r>
              <a:rPr sz="1100" spc="310" dirty="0" smtClean="0">
                <a:solidFill>
                  <a:srgbClr val="7BA7B5"/>
                </a:solidFill>
                <a:latin typeface="Times New Roman"/>
                <a:cs typeface="Times New Roman"/>
              </a:rPr>
              <a:t>11'</a:t>
            </a:r>
            <a:r>
              <a:rPr sz="1100" spc="215" dirty="0" smtClean="0">
                <a:solidFill>
                  <a:srgbClr val="7BA7B5"/>
                </a:solidFill>
                <a:latin typeface="Times New Roman"/>
                <a:cs typeface="Times New Roman"/>
              </a:rPr>
              <a:t>\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2849" y="4864595"/>
            <a:ext cx="1630680" cy="1080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73430">
              <a:lnSpc>
                <a:spcPct val="100000"/>
              </a:lnSpc>
            </a:pPr>
            <a:r>
              <a:rPr sz="1550" spc="-265" dirty="0" smtClean="0">
                <a:solidFill>
                  <a:srgbClr val="7BA7B5"/>
                </a:solidFill>
                <a:latin typeface="Times New Roman"/>
                <a:cs typeface="Times New Roman"/>
              </a:rPr>
              <a:t>VOLVM </a:t>
            </a:r>
            <a:r>
              <a:rPr sz="1550" spc="10" dirty="0" smtClean="0">
                <a:solidFill>
                  <a:srgbClr val="7BA7B5"/>
                </a:solidFill>
                <a:latin typeface="Times New Roman"/>
                <a:cs typeface="Times New Roman"/>
              </a:rPr>
              <a:t> </a:t>
            </a:r>
            <a:r>
              <a:rPr sz="1500" i="1" spc="40" dirty="0" smtClean="0">
                <a:solidFill>
                  <a:srgbClr val="7BA7B5"/>
                </a:solidFill>
                <a:latin typeface="Arial"/>
                <a:cs typeface="Arial"/>
              </a:rPr>
              <a:t>{?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50" spc="-40" dirty="0" smtClean="0">
                <a:solidFill>
                  <a:srgbClr val="9C4D60"/>
                </a:solidFill>
                <a:latin typeface="Arial"/>
                <a:cs typeface="Arial"/>
              </a:rPr>
              <a:t>W</a:t>
            </a:r>
            <a:r>
              <a:rPr sz="2050" spc="-10" dirty="0" smtClean="0">
                <a:solidFill>
                  <a:srgbClr val="9C4D60"/>
                </a:solidFill>
                <a:latin typeface="Arial"/>
                <a:cs typeface="Arial"/>
              </a:rPr>
              <a:t> </a:t>
            </a:r>
            <a:r>
              <a:rPr sz="2050" spc="-15" dirty="0" smtClean="0">
                <a:solidFill>
                  <a:srgbClr val="9C4D60"/>
                </a:solidFill>
                <a:latin typeface="Arial"/>
                <a:cs typeface="Arial"/>
              </a:rPr>
              <a:t>v</a:t>
            </a:r>
            <a:r>
              <a:rPr sz="2050" spc="-60" dirty="0" smtClean="0">
                <a:solidFill>
                  <a:srgbClr val="9C4D60"/>
                </a:solidFill>
                <a:latin typeface="Arial"/>
                <a:cs typeface="Arial"/>
              </a:rPr>
              <a:t>e</a:t>
            </a:r>
            <a:r>
              <a:rPr sz="2050" spc="-385" dirty="0" smtClean="0">
                <a:solidFill>
                  <a:srgbClr val="916779"/>
                </a:solidFill>
                <a:latin typeface="Arial"/>
                <a:cs typeface="Arial"/>
              </a:rPr>
              <a:t>·</a:t>
            </a:r>
            <a:r>
              <a:rPr sz="2550" spc="-705" baseline="24509" dirty="0" smtClean="0">
                <a:solidFill>
                  <a:srgbClr val="9C4D60"/>
                </a:solidFill>
                <a:latin typeface="Times New Roman"/>
                <a:cs typeface="Times New Roman"/>
              </a:rPr>
              <a:t>1</a:t>
            </a:r>
            <a:r>
              <a:rPr sz="2500" spc="-120" dirty="0" smtClean="0">
                <a:solidFill>
                  <a:srgbClr val="9C4D60"/>
                </a:solidFill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  <a:spcBef>
                <a:spcPts val="320"/>
              </a:spcBef>
            </a:pPr>
            <a:r>
              <a:rPr sz="2300" spc="-345" dirty="0" smtClean="0">
                <a:solidFill>
                  <a:srgbClr val="9C4D60"/>
                </a:solidFill>
                <a:latin typeface="Arial"/>
                <a:cs typeface="Arial"/>
              </a:rPr>
              <a:t>M</a:t>
            </a:r>
            <a:r>
              <a:rPr sz="2300" spc="-120" dirty="0" smtClean="0">
                <a:solidFill>
                  <a:srgbClr val="9C4D60"/>
                </a:solidFill>
                <a:latin typeface="Arial"/>
                <a:cs typeface="Arial"/>
              </a:rPr>
              <a:t> </a:t>
            </a:r>
            <a:r>
              <a:rPr sz="2300" spc="-140" dirty="0" smtClean="0">
                <a:solidFill>
                  <a:srgbClr val="9C4D60"/>
                </a:solidFill>
                <a:latin typeface="Arial"/>
                <a:cs typeface="Arial"/>
              </a:rPr>
              <a:t>(</a:t>
            </a:r>
            <a:r>
              <a:rPr sz="2300" spc="-220" dirty="0" smtClean="0">
                <a:solidFill>
                  <a:srgbClr val="9C4D60"/>
                </a:solidFill>
                <a:latin typeface="Arial"/>
                <a:cs typeface="Arial"/>
              </a:rPr>
              <a:t>iOVt?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7718" y="5038548"/>
            <a:ext cx="2190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90" dirty="0" smtClean="0">
                <a:solidFill>
                  <a:srgbClr val="B597AC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4564" y="5013148"/>
            <a:ext cx="45974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2565" algn="l"/>
              </a:tabLst>
            </a:pPr>
            <a:r>
              <a:rPr sz="950" spc="135" dirty="0" smtClean="0">
                <a:solidFill>
                  <a:srgbClr val="B597AC"/>
                </a:solidFill>
                <a:latin typeface="Arial"/>
                <a:cs typeface="Arial"/>
              </a:rPr>
              <a:t>'	</a:t>
            </a:r>
            <a:r>
              <a:rPr sz="1150" spc="-60" dirty="0" smtClean="0">
                <a:solidFill>
                  <a:srgbClr val="B597AC"/>
                </a:solidFill>
                <a:latin typeface="Times New Roman"/>
                <a:cs typeface="Times New Roman"/>
              </a:rPr>
              <a:t>Sf</a:t>
            </a:r>
            <a:r>
              <a:rPr sz="1150" spc="-40" dirty="0" smtClean="0">
                <a:solidFill>
                  <a:srgbClr val="B597AC"/>
                </a:solidFill>
                <a:latin typeface="Times New Roman"/>
                <a:cs typeface="Times New Roman"/>
              </a:rPr>
              <a:t>\ </a:t>
            </a:r>
            <a:r>
              <a:rPr sz="1150" spc="-145" dirty="0" smtClean="0">
                <a:solidFill>
                  <a:srgbClr val="B597AC"/>
                </a:solidFill>
                <a:latin typeface="Times New Roman"/>
                <a:cs typeface="Times New Roman"/>
              </a:rPr>
              <a:t> </a:t>
            </a:r>
            <a:r>
              <a:rPr sz="1100" spc="-70" dirty="0" smtClean="0">
                <a:solidFill>
                  <a:srgbClr val="B597AC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23" y="5185177"/>
            <a:ext cx="1296670" cy="461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675">
              <a:lnSpc>
                <a:spcPct val="100000"/>
              </a:lnSpc>
            </a:pPr>
            <a:r>
              <a:rPr sz="950" i="1" spc="75" dirty="0" smtClean="0">
                <a:solidFill>
                  <a:srgbClr val="A88095"/>
                </a:solidFill>
                <a:latin typeface="Arial"/>
                <a:cs typeface="Arial"/>
              </a:rPr>
              <a:t>f\ </a:t>
            </a:r>
            <a:r>
              <a:rPr sz="950" i="1" spc="105" dirty="0" smtClean="0">
                <a:solidFill>
                  <a:srgbClr val="A88095"/>
                </a:solidFill>
                <a:latin typeface="Arial"/>
                <a:cs typeface="Arial"/>
              </a:rPr>
              <a:t> </a:t>
            </a:r>
            <a:r>
              <a:rPr sz="900" spc="200" dirty="0" smtClean="0">
                <a:solidFill>
                  <a:srgbClr val="B597AC"/>
                </a:solidFill>
                <a:latin typeface="Arial"/>
                <a:cs typeface="Arial"/>
              </a:rPr>
              <a:t>!'  </a:t>
            </a:r>
            <a:r>
              <a:rPr sz="900" spc="150" dirty="0" smtClean="0">
                <a:solidFill>
                  <a:srgbClr val="A88095"/>
                </a:solidFill>
                <a:latin typeface="Arial"/>
                <a:cs typeface="Arial"/>
              </a:rPr>
              <a:t>.,-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2420"/>
              </a:lnSpc>
            </a:pPr>
            <a:r>
              <a:rPr sz="2350" i="1" spc="90" dirty="0" smtClean="0">
                <a:solidFill>
                  <a:srgbClr val="B597AC"/>
                </a:solidFill>
                <a:latin typeface="Arial"/>
                <a:cs typeface="Arial"/>
              </a:rPr>
              <a:t>&lt;?</a:t>
            </a:r>
            <a:r>
              <a:rPr sz="2350" i="1" spc="190" dirty="0" smtClean="0">
                <a:solidFill>
                  <a:srgbClr val="B597AC"/>
                </a:solidFill>
                <a:latin typeface="Arial"/>
                <a:cs typeface="Arial"/>
              </a:rPr>
              <a:t> </a:t>
            </a:r>
            <a:r>
              <a:rPr sz="2350" spc="-520" dirty="0" smtClean="0">
                <a:solidFill>
                  <a:srgbClr val="B597AC"/>
                </a:solidFill>
                <a:latin typeface="Arial"/>
                <a:cs typeface="Arial"/>
              </a:rPr>
              <a:t>,:</a:t>
            </a:r>
            <a:r>
              <a:rPr sz="2350" spc="-315" dirty="0" smtClean="0">
                <a:solidFill>
                  <a:srgbClr val="B597AC"/>
                </a:solidFill>
                <a:latin typeface="Arial"/>
                <a:cs typeface="Arial"/>
              </a:rPr>
              <a:t> </a:t>
            </a:r>
            <a:r>
              <a:rPr sz="1400" spc="-285" dirty="0" smtClean="0">
                <a:solidFill>
                  <a:srgbClr val="B597AC"/>
                </a:solidFill>
                <a:latin typeface="Times New Roman"/>
                <a:cs typeface="Times New Roman"/>
              </a:rPr>
              <a:t>A</a:t>
            </a:r>
            <a:r>
              <a:rPr sz="1400" spc="75" dirty="0" smtClean="0">
                <a:solidFill>
                  <a:srgbClr val="B597AC"/>
                </a:solidFill>
                <a:latin typeface="Times New Roman"/>
                <a:cs typeface="Times New Roman"/>
              </a:rPr>
              <a:t> </a:t>
            </a:r>
            <a:r>
              <a:rPr sz="1400" spc="-90" dirty="0" smtClean="0">
                <a:solidFill>
                  <a:srgbClr val="A88095"/>
                </a:solidFill>
                <a:latin typeface="Times New Roman"/>
                <a:cs typeface="Times New Roman"/>
              </a:rPr>
              <a:t>Rc </a:t>
            </a:r>
            <a:r>
              <a:rPr sz="1400" spc="-130" dirty="0" smtClean="0">
                <a:solidFill>
                  <a:srgbClr val="A88095"/>
                </a:solidFill>
                <a:latin typeface="Times New Roman"/>
                <a:cs typeface="Times New Roman"/>
              </a:rPr>
              <a:t> </a:t>
            </a:r>
            <a:r>
              <a:rPr sz="1400" spc="225" dirty="0" smtClean="0">
                <a:solidFill>
                  <a:srgbClr val="B597AC"/>
                </a:solidFill>
                <a:latin typeface="Arial"/>
                <a:cs typeface="Arial"/>
              </a:rPr>
              <a:t>H</a:t>
            </a:r>
            <a:r>
              <a:rPr sz="1400" spc="35" dirty="0" smtClean="0">
                <a:solidFill>
                  <a:srgbClr val="A88095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7885" y="288547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7885" y="335220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7885" y="381892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7885" y="428565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885" y="475237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7885" y="521910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7885" y="568582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7885" y="615255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1206" y="2752044"/>
            <a:ext cx="8277859" cy="4296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00675">
              <a:lnSpc>
                <a:spcPct val="100000"/>
              </a:lnSpc>
            </a:pPr>
            <a:r>
              <a:rPr sz="2100" spc="-36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11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 marL="5400675" marR="12700">
              <a:lnSpc>
                <a:spcPct val="145800"/>
              </a:lnSpc>
            </a:pPr>
            <a:r>
              <a:rPr sz="2100" spc="-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125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  <a:p>
            <a:pPr marL="5400675" marR="1532890">
              <a:lnSpc>
                <a:spcPct val="145800"/>
              </a:lnSpc>
            </a:pPr>
            <a:r>
              <a:rPr sz="2100" spc="-3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5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marL="5400675" marR="756920">
              <a:lnSpc>
                <a:spcPct val="145800"/>
              </a:lnSpc>
            </a:pP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100" spc="540" dirty="0" smtClean="0">
                <a:solidFill>
                  <a:srgbClr val="212121"/>
                </a:solidFill>
                <a:latin typeface="Arial"/>
                <a:cs typeface="Arial"/>
              </a:rPr>
              <a:t>/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1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4"/>
              </a:spcBef>
            </a:pPr>
            <a:endParaRPr sz="1100"/>
          </a:p>
          <a:p>
            <a:pPr marL="5400675">
              <a:lnSpc>
                <a:spcPct val="100000"/>
              </a:lnSpc>
            </a:pPr>
            <a:r>
              <a:rPr sz="2100" spc="-204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cc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ss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125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800" spc="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"</a:t>
            </a:r>
            <a:r>
              <a:rPr sz="1800" spc="1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33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r</a:t>
            </a:r>
            <a:r>
              <a:rPr sz="1800" spc="5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</a:t>
            </a:r>
            <a:r>
              <a:rPr sz="1800" spc="114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c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o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u</a:t>
            </a:r>
            <a:r>
              <a:rPr sz="1800" spc="24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5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o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5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l</a:t>
            </a:r>
            <a:r>
              <a:rPr sz="1800" spc="5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</a:t>
            </a:r>
            <a:r>
              <a:rPr sz="1800" spc="4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.</a:t>
            </a:r>
            <a:r>
              <a:rPr sz="1800" spc="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"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2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ud</a:t>
            </a:r>
            <a:r>
              <a:rPr sz="1800" spc="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y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33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r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114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c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n</a:t>
            </a:r>
            <a:r>
              <a:rPr sz="1800" spc="3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endParaRPr sz="1800">
              <a:latin typeface="StoneSansITCStd Medium"/>
              <a:cs typeface="StoneSansITCStd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0824" y="1495298"/>
            <a:ext cx="3776979" cy="1042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229"/>
              </a:lnSpc>
            </a:pPr>
            <a:r>
              <a:rPr sz="3050" spc="-47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o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b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40" dirty="0" smtClean="0">
                <a:latin typeface="Arial"/>
                <a:cs typeface="Arial"/>
              </a:rPr>
              <a:t>t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u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40" dirty="0" smtClean="0">
                <a:latin typeface="Arial"/>
                <a:cs typeface="Arial"/>
              </a:rPr>
              <a:t>t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d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o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u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45" dirty="0" smtClean="0">
                <a:latin typeface="Arial"/>
                <a:cs typeface="Arial"/>
              </a:rPr>
              <a:t>c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endParaRPr sz="3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974" y="335686"/>
            <a:ext cx="230886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38175"/>
            <a:ext cx="5010149" cy="667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83" y="1132556"/>
            <a:ext cx="3328045" cy="3597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7263" y="5212544"/>
            <a:ext cx="1842725" cy="2102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3092" y="1188256"/>
            <a:ext cx="4831930" cy="5918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4919" y="765868"/>
            <a:ext cx="37132" cy="4168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6227" y="7259500"/>
            <a:ext cx="3615825" cy="55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7613" y="7245795"/>
            <a:ext cx="2400174" cy="0"/>
          </a:xfrm>
          <a:custGeom>
            <a:avLst/>
            <a:gdLst/>
            <a:ahLst/>
            <a:cxnLst/>
            <a:rect l="l" t="t" r="r" b="b"/>
            <a:pathLst>
              <a:path w="2400174">
                <a:moveTo>
                  <a:pt x="0" y="0"/>
                </a:moveTo>
                <a:lnTo>
                  <a:pt x="2400174" y="0"/>
                </a:lnTo>
              </a:path>
            </a:pathLst>
          </a:custGeom>
          <a:ln w="3175">
            <a:solidFill>
              <a:srgbClr val="89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1812" y="7287438"/>
            <a:ext cx="2335302" cy="0"/>
          </a:xfrm>
          <a:custGeom>
            <a:avLst/>
            <a:gdLst/>
            <a:ahLst/>
            <a:cxnLst/>
            <a:rect l="l" t="t" r="r" b="b"/>
            <a:pathLst>
              <a:path w="2335302">
                <a:moveTo>
                  <a:pt x="0" y="0"/>
                </a:moveTo>
                <a:lnTo>
                  <a:pt x="2335302" y="0"/>
                </a:lnTo>
              </a:path>
            </a:pathLst>
          </a:custGeom>
          <a:ln w="27801">
            <a:solidFill>
              <a:srgbClr val="B3AF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3575" y="295520"/>
            <a:ext cx="864265" cy="202778"/>
          </a:xfrm>
          <a:custGeom>
            <a:avLst/>
            <a:gdLst/>
            <a:ahLst/>
            <a:cxnLst/>
            <a:rect l="l" t="t" r="r" b="b"/>
            <a:pathLst>
              <a:path w="864265" h="202778">
                <a:moveTo>
                  <a:pt x="0" y="0"/>
                </a:moveTo>
                <a:lnTo>
                  <a:pt x="864265" y="0"/>
                </a:lnTo>
                <a:lnTo>
                  <a:pt x="864265" y="202778"/>
                </a:lnTo>
                <a:lnTo>
                  <a:pt x="0" y="2027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9550" y="295520"/>
            <a:ext cx="1782438" cy="202778"/>
          </a:xfrm>
          <a:custGeom>
            <a:avLst/>
            <a:gdLst/>
            <a:ahLst/>
            <a:cxnLst/>
            <a:rect l="l" t="t" r="r" b="b"/>
            <a:pathLst>
              <a:path w="1782438" h="202778">
                <a:moveTo>
                  <a:pt x="0" y="0"/>
                </a:moveTo>
                <a:lnTo>
                  <a:pt x="1782438" y="0"/>
                </a:lnTo>
                <a:lnTo>
                  <a:pt x="1782438" y="202778"/>
                </a:lnTo>
                <a:lnTo>
                  <a:pt x="0" y="2027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2914" y="296414"/>
            <a:ext cx="27146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DFDFD"/>
                </a:solidFill>
                <a:latin typeface="Arial"/>
                <a:cs typeface="Arial"/>
              </a:rPr>
              <a:t>RIANS</a:t>
            </a:r>
            <a:r>
              <a:rPr sz="1200" spc="120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200" spc="100" dirty="0" smtClean="0">
                <a:solidFill>
                  <a:srgbClr val="FDFDFD"/>
                </a:solidFill>
                <a:latin typeface="Arial"/>
                <a:cs typeface="Arial"/>
              </a:rPr>
              <a:t>AS </a:t>
            </a:r>
            <a:r>
              <a:rPr sz="1200" spc="-120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200" spc="120" dirty="0" smtClean="0">
                <a:solidFill>
                  <a:srgbClr val="FDFDFD"/>
                </a:solidFill>
                <a:latin typeface="Arial"/>
                <a:cs typeface="Arial"/>
              </a:rPr>
              <a:t>TRUSTED </a:t>
            </a:r>
            <a:r>
              <a:rPr sz="1200" spc="-50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200" spc="110" dirty="0" smtClean="0">
                <a:solidFill>
                  <a:srgbClr val="FDFDFD"/>
                </a:solidFill>
                <a:latin typeface="Arial"/>
                <a:cs typeface="Arial"/>
              </a:rPr>
              <a:t>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7595" y="300147"/>
            <a:ext cx="356408" cy="202778"/>
          </a:xfrm>
          <a:custGeom>
            <a:avLst/>
            <a:gdLst/>
            <a:ahLst/>
            <a:cxnLst/>
            <a:rect l="l" t="t" r="r" b="b"/>
            <a:pathLst>
              <a:path w="356408" h="202778">
                <a:moveTo>
                  <a:pt x="0" y="0"/>
                </a:moveTo>
                <a:lnTo>
                  <a:pt x="356408" y="0"/>
                </a:lnTo>
                <a:lnTo>
                  <a:pt x="356408" y="202778"/>
                </a:lnTo>
                <a:lnTo>
                  <a:pt x="0" y="2027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6020" y="301040"/>
            <a:ext cx="36703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0" dirty="0" smtClean="0">
                <a:solidFill>
                  <a:srgbClr val="FDFDFD"/>
                </a:solidFill>
                <a:latin typeface="Arial"/>
                <a:cs typeface="Arial"/>
              </a:rPr>
              <a:t>LIAI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7088" y="2079510"/>
            <a:ext cx="120650" cy="674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1150" spc="340" dirty="0" smtClean="0">
                <a:solidFill>
                  <a:srgbClr val="898585"/>
                </a:solidFill>
                <a:latin typeface="Arial"/>
                <a:cs typeface="Arial"/>
              </a:rPr>
              <a:t>;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350" spc="254" dirty="0" smtClean="0">
                <a:solidFill>
                  <a:srgbClr val="898585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  <a:p>
            <a:pPr marL="17145">
              <a:lnSpc>
                <a:spcPts val="770"/>
              </a:lnSpc>
            </a:pPr>
            <a:r>
              <a:rPr sz="1000" spc="140" dirty="0" smtClean="0">
                <a:solidFill>
                  <a:srgbClr val="898585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21590">
              <a:lnSpc>
                <a:spcPts val="1220"/>
              </a:lnSpc>
            </a:pPr>
            <a:r>
              <a:rPr sz="1400" spc="-145" dirty="0" smtClean="0">
                <a:solidFill>
                  <a:srgbClr val="898585"/>
                </a:solidFill>
                <a:latin typeface="Arial"/>
                <a:cs typeface="Arial"/>
              </a:rPr>
              <a:t>\</a:t>
            </a:r>
            <a:endParaRPr sz="1400">
              <a:latin typeface="Arial"/>
              <a:cs typeface="Arial"/>
            </a:endParaRPr>
          </a:p>
          <a:p>
            <a:pPr marL="40005">
              <a:lnSpc>
                <a:spcPts val="565"/>
              </a:lnSpc>
            </a:pPr>
            <a:r>
              <a:rPr sz="650" spc="345" dirty="0" smtClean="0">
                <a:solidFill>
                  <a:srgbClr val="898585"/>
                </a:solidFill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501" y="4937371"/>
            <a:ext cx="1240790" cy="612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820"/>
              </a:lnSpc>
            </a:pPr>
            <a:r>
              <a:rPr sz="6225" spc="-1995" baseline="19410" dirty="0" smtClean="0">
                <a:solidFill>
                  <a:srgbClr val="6B5E6E"/>
                </a:solidFill>
                <a:latin typeface="Times New Roman"/>
                <a:cs typeface="Times New Roman"/>
              </a:rPr>
              <a:t>f</a:t>
            </a:r>
            <a:r>
              <a:rPr sz="3000" spc="-200" dirty="0" smtClean="0">
                <a:solidFill>
                  <a:srgbClr val="6B5E6E"/>
                </a:solidFill>
                <a:latin typeface="Arial"/>
                <a:cs typeface="Arial"/>
              </a:rPr>
              <a:t>1lTJ</a:t>
            </a:r>
            <a:r>
              <a:rPr sz="3000" spc="-540" dirty="0" smtClean="0">
                <a:solidFill>
                  <a:srgbClr val="6B5E6E"/>
                </a:solidFill>
                <a:latin typeface="Arial"/>
                <a:cs typeface="Arial"/>
              </a:rPr>
              <a:t> </a:t>
            </a:r>
            <a:r>
              <a:rPr sz="6225" spc="427" baseline="19410" dirty="0" smtClean="0">
                <a:solidFill>
                  <a:srgbClr val="6B5E6E"/>
                </a:solidFill>
                <a:latin typeface="Times New Roman"/>
                <a:cs typeface="Times New Roman"/>
              </a:rPr>
              <a:t>r</a:t>
            </a:r>
            <a:r>
              <a:rPr sz="3000" spc="484" dirty="0" smtClean="0">
                <a:solidFill>
                  <a:srgbClr val="6B5E6E"/>
                </a:solidFill>
                <a:latin typeface="Arial"/>
                <a:cs typeface="Arial"/>
              </a:rPr>
              <a:t>-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2417" y="5355483"/>
            <a:ext cx="27876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180" dirty="0" smtClean="0">
                <a:solidFill>
                  <a:srgbClr val="6B5E6E"/>
                </a:solidFill>
                <a:latin typeface="Arial"/>
                <a:cs typeface="Arial"/>
              </a:rPr>
              <a:t>.. </a:t>
            </a:r>
            <a:r>
              <a:rPr sz="1000" spc="944" dirty="0" smtClean="0">
                <a:solidFill>
                  <a:srgbClr val="6B5E6E"/>
                </a:solidFill>
                <a:latin typeface="Times New Roman"/>
                <a:cs typeface="Times New Roman"/>
              </a:rPr>
              <a:t>/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9249" y="5527126"/>
            <a:ext cx="16192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 smtClean="0">
                <a:solidFill>
                  <a:srgbClr val="6B5E6E"/>
                </a:solidFill>
                <a:latin typeface="Times New Roman"/>
                <a:cs typeface="Times New Roman"/>
              </a:rPr>
              <a:t>.:-"'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7885" y="330457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7885" y="377130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7885" y="423802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7885" y="470475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885" y="517147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7885" y="563820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7885" y="610492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79677" y="3171144"/>
            <a:ext cx="2104390" cy="328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ll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12700" marR="1016635">
              <a:lnSpc>
                <a:spcPct val="145800"/>
              </a:lnSpc>
            </a:pPr>
            <a:r>
              <a:rPr sz="2100" spc="2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4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04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110" dirty="0" smtClean="0">
                <a:solidFill>
                  <a:srgbClr val="212121"/>
                </a:solidFill>
                <a:latin typeface="Arial"/>
                <a:cs typeface="Arial"/>
              </a:rPr>
              <a:t>t </a:t>
            </a:r>
            <a:r>
              <a:rPr sz="2100" spc="-30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marL="12700" marR="588010">
              <a:lnSpc>
                <a:spcPct val="145800"/>
              </a:lnSpc>
            </a:pPr>
            <a:r>
              <a:rPr sz="2100" spc="-3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0824" y="1495298"/>
            <a:ext cx="3524250" cy="145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229"/>
              </a:lnSpc>
            </a:pPr>
            <a:r>
              <a:rPr sz="3050" spc="-47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o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b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18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a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40" dirty="0" smtClean="0">
                <a:latin typeface="Arial"/>
                <a:cs typeface="Arial"/>
              </a:rPr>
              <a:t>t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o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h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p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3050" spc="15" dirty="0" smtClean="0">
                <a:latin typeface="Arial"/>
                <a:cs typeface="Arial"/>
              </a:rPr>
              <a:t>b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u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0" dirty="0" smtClean="0">
                <a:latin typeface="Arial"/>
                <a:cs typeface="Arial"/>
              </a:rPr>
              <a:t>i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5" dirty="0" smtClean="0">
                <a:latin typeface="Arial"/>
                <a:cs typeface="Arial"/>
              </a:rPr>
              <a:t>l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d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25" dirty="0" smtClean="0">
                <a:latin typeface="Arial"/>
                <a:cs typeface="Arial"/>
              </a:rPr>
              <a:t>s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4974" y="335686"/>
            <a:ext cx="215773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7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95325"/>
            <a:ext cx="5029199" cy="661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275"/>
            <a:ext cx="9753599" cy="663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974" y="307111"/>
            <a:ext cx="6777355" cy="1160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8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8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560955" marR="12700" indent="-439420">
              <a:lnSpc>
                <a:spcPct val="114599"/>
              </a:lnSpc>
            </a:pPr>
            <a:r>
              <a:rPr sz="1800" spc="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"</a:t>
            </a:r>
            <a:r>
              <a:rPr sz="1800" spc="509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24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4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f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o</a:t>
            </a:r>
            <a:r>
              <a:rPr sz="1800" spc="3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r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n</a:t>
            </a:r>
            <a:r>
              <a:rPr sz="1800" spc="2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g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h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4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f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u</a:t>
            </a:r>
            <a:r>
              <a:rPr sz="1800" spc="5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l</a:t>
            </a:r>
            <a:r>
              <a:rPr sz="1800" spc="4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.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Y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o</a:t>
            </a:r>
            <a:r>
              <a:rPr sz="1800" spc="-10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u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5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l</a:t>
            </a:r>
            <a:r>
              <a:rPr sz="1800" spc="-51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w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y</a:t>
            </a:r>
            <a:r>
              <a:rPr sz="1800" spc="24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h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v</a:t>
            </a:r>
            <a:r>
              <a:rPr sz="1800" spc="6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</a:t>
            </a:r>
            <a:r>
              <a:rPr sz="1800" spc="3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-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h</a:t>
            </a:r>
            <a:r>
              <a:rPr sz="1800" spc="6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n</a:t>
            </a:r>
            <a:r>
              <a:rPr sz="1800" spc="2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</a:t>
            </a:r>
            <a:r>
              <a:rPr sz="1800" spc="-51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w</a:t>
            </a:r>
            <a:r>
              <a:rPr sz="1800" spc="5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e</a:t>
            </a:r>
            <a:r>
              <a:rPr sz="1800" spc="33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r</a:t>
            </a:r>
            <a:r>
              <a:rPr sz="1800" spc="46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.</a:t>
            </a:r>
            <a:r>
              <a:rPr sz="1800" spc="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"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2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S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ud</a:t>
            </a:r>
            <a:r>
              <a:rPr sz="1800" spc="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y </a:t>
            </a:r>
            <a:r>
              <a:rPr sz="1800" spc="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 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33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r</a:t>
            </a:r>
            <a:r>
              <a:rPr sz="1800" spc="37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114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c</a:t>
            </a:r>
            <a:r>
              <a:rPr sz="1800" spc="55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i</a:t>
            </a:r>
            <a:r>
              <a:rPr sz="1800" spc="-140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p</a:t>
            </a:r>
            <a:r>
              <a:rPr sz="1800" spc="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a</a:t>
            </a:r>
            <a:r>
              <a:rPr sz="1800" spc="-10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n</a:t>
            </a:r>
            <a:r>
              <a:rPr sz="1800" spc="375" dirty="0" smtClean="0">
                <a:solidFill>
                  <a:srgbClr val="FFFAEE"/>
                </a:solidFill>
                <a:latin typeface="StoneSansITCStd Medium"/>
                <a:cs typeface="StoneSansITCStd Medium"/>
              </a:rPr>
              <a:t>t</a:t>
            </a:r>
            <a:endParaRPr sz="1800">
              <a:latin typeface="StoneSansITCStd Medium"/>
              <a:cs typeface="StoneSansITCSt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3585" y="256162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3585" y="3028351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85" y="3495076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5377" y="2428194"/>
            <a:ext cx="3179445" cy="141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11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100" spc="-2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4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100" spc="-24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ee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125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5942" rIns="0" bIns="0" rtlCol="0">
            <a:noAutofit/>
          </a:bodyPr>
          <a:lstStyle/>
          <a:p>
            <a:pPr marL="4872990">
              <a:lnSpc>
                <a:spcPct val="100000"/>
              </a:lnSpc>
            </a:pPr>
            <a:r>
              <a:rPr sz="3050" dirty="0" smtClean="0">
                <a:latin typeface="Arial"/>
                <a:cs typeface="Arial"/>
              </a:rPr>
              <a:t>G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170" dirty="0" smtClean="0">
                <a:latin typeface="Arial"/>
                <a:cs typeface="Arial"/>
              </a:rPr>
              <a:t>n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15" dirty="0" smtClean="0">
                <a:latin typeface="Arial"/>
                <a:cs typeface="Arial"/>
              </a:rPr>
              <a:t>d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55" dirty="0" smtClean="0">
                <a:latin typeface="Arial"/>
                <a:cs typeface="Arial"/>
              </a:rPr>
              <a:t>e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85" dirty="0" smtClean="0">
                <a:latin typeface="Arial"/>
                <a:cs typeface="Arial"/>
              </a:rPr>
              <a:t>r</a:t>
            </a:r>
            <a:r>
              <a:rPr sz="3050" spc="-490" dirty="0" smtClean="0">
                <a:latin typeface="Arial"/>
                <a:cs typeface="Arial"/>
              </a:rPr>
              <a:t> </a:t>
            </a:r>
            <a:r>
              <a:rPr sz="3050" spc="-35" dirty="0" smtClean="0">
                <a:latin typeface="Arial"/>
                <a:cs typeface="Arial"/>
              </a:rPr>
              <a:t> 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974" y="335686"/>
            <a:ext cx="205803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7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6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95325"/>
            <a:ext cx="4800599" cy="661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49993" cy="301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2193" y="773723"/>
            <a:ext cx="4977799" cy="1000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035374"/>
            <a:ext cx="9749993" cy="427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0444" y="593614"/>
            <a:ext cx="15557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75" dirty="0" smtClean="0">
                <a:solidFill>
                  <a:srgbClr val="876E67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8399" y="632426"/>
            <a:ext cx="2018664" cy="821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25170" algn="l"/>
              </a:tabLst>
            </a:pPr>
            <a:r>
              <a:rPr sz="1500" i="1" spc="-30" baseline="-25000" dirty="0" smtClean="0">
                <a:solidFill>
                  <a:srgbClr val="907B9A"/>
                </a:solidFill>
                <a:latin typeface="Times New Roman"/>
                <a:cs typeface="Times New Roman"/>
              </a:rPr>
              <a:t>o </a:t>
            </a:r>
            <a:r>
              <a:rPr sz="1500" i="1" spc="-67" baseline="-25000" dirty="0" smtClean="0">
                <a:solidFill>
                  <a:srgbClr val="907B9A"/>
                </a:solidFill>
                <a:latin typeface="Times New Roman"/>
                <a:cs typeface="Times New Roman"/>
              </a:rPr>
              <a:t> </a:t>
            </a:r>
            <a:r>
              <a:rPr sz="1050" i="1" spc="345" dirty="0" smtClean="0">
                <a:solidFill>
                  <a:srgbClr val="907B9A"/>
                </a:solidFill>
                <a:latin typeface="Times New Roman"/>
                <a:cs typeface="Times New Roman"/>
              </a:rPr>
              <a:t>0</a:t>
            </a:r>
            <a:r>
              <a:rPr sz="1050" i="1" spc="10" dirty="0" smtClean="0">
                <a:solidFill>
                  <a:srgbClr val="907B9A"/>
                </a:solidFill>
                <a:latin typeface="Times New Roman"/>
                <a:cs typeface="Times New Roman"/>
              </a:rPr>
              <a:t> </a:t>
            </a:r>
            <a:r>
              <a:rPr sz="1050" i="1" spc="229" dirty="0" smtClean="0">
                <a:solidFill>
                  <a:srgbClr val="907B9A"/>
                </a:solidFill>
                <a:latin typeface="Times New Roman"/>
                <a:cs typeface="Times New Roman"/>
              </a:rPr>
              <a:t>()</a:t>
            </a:r>
            <a:r>
              <a:rPr sz="1050" i="1" spc="-65" dirty="0" smtClean="0">
                <a:solidFill>
                  <a:srgbClr val="907B9A"/>
                </a:solidFill>
                <a:latin typeface="Times New Roman"/>
                <a:cs typeface="Times New Roman"/>
              </a:rPr>
              <a:t> </a:t>
            </a:r>
            <a:r>
              <a:rPr sz="1200" i="1" spc="420" dirty="0" smtClean="0">
                <a:solidFill>
                  <a:srgbClr val="9C8CA7"/>
                </a:solidFill>
                <a:latin typeface="Arial"/>
                <a:cs typeface="Arial"/>
              </a:rPr>
              <a:t>0	</a:t>
            </a:r>
            <a:r>
              <a:rPr sz="5350" i="1" spc="665" dirty="0" smtClean="0">
                <a:solidFill>
                  <a:srgbClr val="907B9A"/>
                </a:solidFill>
                <a:latin typeface="Arial"/>
                <a:cs typeface="Arial"/>
              </a:rPr>
              <a:t>c</a:t>
            </a:r>
            <a:r>
              <a:rPr sz="5350" i="1" spc="355" dirty="0" smtClean="0">
                <a:solidFill>
                  <a:srgbClr val="907B9A"/>
                </a:solidFill>
                <a:latin typeface="Arial"/>
                <a:cs typeface="Arial"/>
              </a:rPr>
              <a:t>;</a:t>
            </a:r>
            <a:r>
              <a:rPr sz="5350" i="1" spc="-1135" dirty="0" smtClean="0">
                <a:solidFill>
                  <a:srgbClr val="907B9A"/>
                </a:solidFill>
                <a:latin typeface="Arial"/>
                <a:cs typeface="Arial"/>
              </a:rPr>
              <a:t>;</a:t>
            </a:r>
            <a:r>
              <a:rPr sz="2550" b="1" i="1" spc="1237" baseline="-14705" dirty="0" smtClean="0">
                <a:solidFill>
                  <a:srgbClr val="7C5B85"/>
                </a:solidFill>
                <a:latin typeface="Times New Roman"/>
                <a:cs typeface="Times New Roman"/>
              </a:rPr>
              <a:t>r</a:t>
            </a:r>
            <a:r>
              <a:rPr sz="5350" i="1" spc="-1080" dirty="0" smtClean="0">
                <a:solidFill>
                  <a:srgbClr val="907B9A"/>
                </a:solidFill>
                <a:latin typeface="Arial"/>
                <a:cs typeface="Arial"/>
              </a:rPr>
              <a:t>;</a:t>
            </a:r>
            <a:r>
              <a:rPr sz="5350" i="1" spc="-1430" dirty="0" smtClean="0">
                <a:solidFill>
                  <a:srgbClr val="9C8CA7"/>
                </a:solidFill>
                <a:latin typeface="Arial"/>
                <a:cs typeface="Arial"/>
              </a:rPr>
              <a:t>""'</a:t>
            </a:r>
            <a:r>
              <a:rPr sz="5350" i="1" spc="-590" dirty="0" smtClean="0">
                <a:solidFill>
                  <a:srgbClr val="9C8CA7"/>
                </a:solidFill>
                <a:latin typeface="Arial"/>
                <a:cs typeface="Arial"/>
              </a:rPr>
              <a:t>'</a:t>
            </a:r>
            <a:r>
              <a:rPr sz="1400" b="1" i="1" spc="-530" dirty="0" smtClean="0">
                <a:solidFill>
                  <a:srgbClr val="907B9A"/>
                </a:solidFill>
                <a:latin typeface="Times New Roman"/>
                <a:cs typeface="Times New Roman"/>
              </a:rPr>
              <a:t>O</a:t>
            </a:r>
            <a:r>
              <a:rPr sz="1400" b="1" i="1" spc="-200" dirty="0" smtClean="0">
                <a:solidFill>
                  <a:srgbClr val="907B9A"/>
                </a:solidFill>
                <a:latin typeface="Times New Roman"/>
                <a:cs typeface="Times New Roman"/>
              </a:rPr>
              <a:t> </a:t>
            </a:r>
            <a:r>
              <a:rPr sz="1400" b="1" i="1" spc="50" dirty="0" smtClean="0">
                <a:solidFill>
                  <a:srgbClr val="7C5B85"/>
                </a:solidFill>
                <a:latin typeface="Times New Roman"/>
                <a:cs typeface="Times New Roman"/>
              </a:rPr>
              <a:t>t/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417" y="1281743"/>
            <a:ext cx="7048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05" dirty="0" smtClean="0">
                <a:solidFill>
                  <a:srgbClr val="876E67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586" y="1560366"/>
            <a:ext cx="112907" cy="414005"/>
          </a:xfrm>
          <a:custGeom>
            <a:avLst/>
            <a:gdLst/>
            <a:ahLst/>
            <a:cxnLst/>
            <a:rect l="l" t="t" r="r" b="b"/>
            <a:pathLst>
              <a:path w="112907" h="414005">
                <a:moveTo>
                  <a:pt x="0" y="0"/>
                </a:moveTo>
                <a:lnTo>
                  <a:pt x="112907" y="0"/>
                </a:lnTo>
                <a:lnTo>
                  <a:pt x="112907" y="414005"/>
                </a:lnTo>
                <a:lnTo>
                  <a:pt x="0" y="414005"/>
                </a:lnTo>
                <a:lnTo>
                  <a:pt x="0" y="0"/>
                </a:lnTo>
                <a:close/>
              </a:path>
            </a:pathLst>
          </a:custGeom>
          <a:solidFill>
            <a:srgbClr val="DBDA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39568" y="1562188"/>
            <a:ext cx="57404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869" baseline="15151" dirty="0" smtClean="0">
                <a:solidFill>
                  <a:srgbClr val="97807C"/>
                </a:solidFill>
                <a:latin typeface="Arial"/>
                <a:cs typeface="Arial"/>
              </a:rPr>
              <a:t>'</a:t>
            </a:r>
            <a:r>
              <a:rPr sz="2450" spc="-50" dirty="0" smtClean="0">
                <a:solidFill>
                  <a:srgbClr val="A89391"/>
                </a:solidFill>
                <a:latin typeface="Arial"/>
                <a:cs typeface="Arial"/>
              </a:rPr>
              <a:t>I</a:t>
            </a:r>
            <a:r>
              <a:rPr sz="2450" spc="-95" dirty="0" smtClean="0">
                <a:solidFill>
                  <a:srgbClr val="B3A3A3"/>
                </a:solidFill>
                <a:latin typeface="Arial"/>
                <a:cs typeface="Arial"/>
              </a:rPr>
              <a:t>,</a:t>
            </a:r>
            <a:r>
              <a:rPr sz="2450" spc="-300" dirty="0" smtClean="0">
                <a:solidFill>
                  <a:srgbClr val="A89391"/>
                </a:solidFill>
                <a:latin typeface="Arial"/>
                <a:cs typeface="Arial"/>
              </a:rPr>
              <a:t>,</a:t>
            </a:r>
            <a:r>
              <a:rPr sz="2450" spc="-185" dirty="0" smtClean="0">
                <a:solidFill>
                  <a:srgbClr val="A89391"/>
                </a:solidFill>
                <a:latin typeface="Arial"/>
                <a:cs typeface="Arial"/>
              </a:rPr>
              <a:t>,</a:t>
            </a:r>
            <a:r>
              <a:rPr sz="550" i="1" spc="210" dirty="0" smtClean="0">
                <a:solidFill>
                  <a:srgbClr val="A89391"/>
                </a:solidFill>
                <a:latin typeface="Arial"/>
                <a:cs typeface="Arial"/>
              </a:rPr>
              <a:t>N'V'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7246" y="2287426"/>
            <a:ext cx="68103" cy="219595"/>
          </a:xfrm>
          <a:custGeom>
            <a:avLst/>
            <a:gdLst/>
            <a:ahLst/>
            <a:cxnLst/>
            <a:rect l="l" t="t" r="r" b="b"/>
            <a:pathLst>
              <a:path w="68103" h="219595">
                <a:moveTo>
                  <a:pt x="0" y="0"/>
                </a:moveTo>
                <a:lnTo>
                  <a:pt x="68103" y="0"/>
                </a:lnTo>
                <a:lnTo>
                  <a:pt x="68103" y="219595"/>
                </a:lnTo>
                <a:lnTo>
                  <a:pt x="0" y="219595"/>
                </a:lnTo>
                <a:lnTo>
                  <a:pt x="0" y="0"/>
                </a:lnTo>
                <a:close/>
              </a:path>
            </a:pathLst>
          </a:custGeom>
          <a:solidFill>
            <a:srgbClr val="DBDA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47898" y="1922283"/>
            <a:ext cx="594995" cy="589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9855">
              <a:lnSpc>
                <a:spcPct val="100000"/>
              </a:lnSpc>
            </a:pPr>
            <a:r>
              <a:rPr sz="1400" spc="-200" dirty="0" smtClean="0">
                <a:solidFill>
                  <a:srgbClr val="97807C"/>
                </a:solidFill>
                <a:latin typeface="Times New Roman"/>
                <a:cs typeface="Times New Roman"/>
              </a:rPr>
              <a:t>-:r.</a:t>
            </a:r>
            <a:endParaRPr sz="1400">
              <a:latin typeface="Times New Roman"/>
              <a:cs typeface="Times New Roman"/>
            </a:endParaRPr>
          </a:p>
          <a:p>
            <a:pPr marL="88265">
              <a:lnSpc>
                <a:spcPts val="1060"/>
              </a:lnSpc>
            </a:pPr>
            <a:r>
              <a:rPr sz="950" i="1" spc="200" dirty="0" smtClean="0">
                <a:solidFill>
                  <a:srgbClr val="97807C"/>
                </a:solidFill>
                <a:latin typeface="Times New Roman"/>
                <a:cs typeface="Times New Roman"/>
              </a:rPr>
              <a:t>1</a:t>
            </a:r>
            <a:r>
              <a:rPr sz="900" spc="10" dirty="0" smtClean="0">
                <a:solidFill>
                  <a:srgbClr val="97807C"/>
                </a:solidFill>
                <a:latin typeface="Times New Roman"/>
                <a:cs typeface="Times New Roman"/>
              </a:rPr>
              <a:t>r• </a:t>
            </a:r>
            <a:r>
              <a:rPr sz="900" spc="-30" dirty="0" smtClean="0">
                <a:solidFill>
                  <a:srgbClr val="97807C"/>
                </a:solidFill>
                <a:latin typeface="Times New Roman"/>
                <a:cs typeface="Times New Roman"/>
              </a:rPr>
              <a:t> </a:t>
            </a:r>
            <a:r>
              <a:rPr sz="950" b="1" i="1" spc="-30" dirty="0" smtClean="0">
                <a:solidFill>
                  <a:srgbClr val="97807C"/>
                </a:solidFill>
                <a:latin typeface="Arial"/>
                <a:cs typeface="Arial"/>
              </a:rPr>
              <a:t>f#rd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ts val="1820"/>
              </a:lnSpc>
              <a:tabLst>
                <a:tab pos="240029" algn="l"/>
              </a:tabLst>
            </a:pPr>
            <a:r>
              <a:rPr sz="1750" i="1" spc="-160" dirty="0" smtClean="0">
                <a:solidFill>
                  <a:srgbClr val="A89391"/>
                </a:solidFill>
                <a:latin typeface="Arial"/>
                <a:cs typeface="Arial"/>
              </a:rPr>
              <a:t>l	</a:t>
            </a:r>
            <a:r>
              <a:rPr sz="1300" i="1" spc="-434" dirty="0" smtClean="0">
                <a:solidFill>
                  <a:srgbClr val="A89391"/>
                </a:solidFill>
                <a:latin typeface="Times New Roman"/>
                <a:cs typeface="Times New Roman"/>
              </a:rPr>
              <a:t>.</a:t>
            </a:r>
            <a:r>
              <a:rPr sz="1300" i="1" spc="-195" dirty="0" smtClean="0">
                <a:solidFill>
                  <a:srgbClr val="876E67"/>
                </a:solidFill>
                <a:latin typeface="Times New Roman"/>
                <a:cs typeface="Times New Roman"/>
              </a:rPr>
              <a:t>Ms</a:t>
            </a:r>
            <a:r>
              <a:rPr sz="1300" i="1" spc="-30" dirty="0" smtClean="0">
                <a:solidFill>
                  <a:srgbClr val="876E67"/>
                </a:solidFill>
                <a:latin typeface="Times New Roman"/>
                <a:cs typeface="Times New Roman"/>
              </a:rPr>
              <a:t>-</a:t>
            </a:r>
            <a:r>
              <a:rPr sz="1300" i="1" spc="200" dirty="0" smtClean="0">
                <a:solidFill>
                  <a:srgbClr val="B3A3A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9244" y="3110942"/>
            <a:ext cx="106235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 smtClean="0">
                <a:solidFill>
                  <a:srgbClr val="876E67"/>
                </a:solidFill>
                <a:latin typeface="Times New Roman"/>
                <a:cs typeface="Times New Roman"/>
              </a:rPr>
              <a:t>ACII </a:t>
            </a:r>
            <a:r>
              <a:rPr sz="1050" spc="-85" dirty="0" smtClean="0">
                <a:solidFill>
                  <a:srgbClr val="876E67"/>
                </a:solidFill>
                <a:latin typeface="Times New Roman"/>
                <a:cs typeface="Times New Roman"/>
              </a:rPr>
              <a:t> </a:t>
            </a:r>
            <a:r>
              <a:rPr sz="1050" spc="35" dirty="0" smtClean="0">
                <a:solidFill>
                  <a:srgbClr val="876E67"/>
                </a:solidFill>
                <a:latin typeface="Times New Roman"/>
                <a:cs typeface="Times New Roman"/>
              </a:rPr>
              <a:t>l)f,..</a:t>
            </a:r>
            <a:r>
              <a:rPr sz="1050" spc="-145" dirty="0" smtClean="0">
                <a:solidFill>
                  <a:srgbClr val="876E67"/>
                </a:solidFill>
                <a:latin typeface="Times New Roman"/>
                <a:cs typeface="Times New Roman"/>
              </a:rPr>
              <a:t> </a:t>
            </a:r>
            <a:r>
              <a:rPr sz="1350" spc="245" dirty="0" smtClean="0">
                <a:solidFill>
                  <a:srgbClr val="876E67"/>
                </a:solidFill>
                <a:latin typeface="Times New Roman"/>
                <a:cs typeface="Times New Roman"/>
              </a:rPr>
              <a:t>"c</a:t>
            </a:r>
            <a:endParaRPr sz="1350">
              <a:latin typeface="Times New Roman"/>
              <a:cs typeface="Times New Roman"/>
            </a:endParaRPr>
          </a:p>
          <a:p>
            <a:pPr marL="120650">
              <a:lnSpc>
                <a:spcPts val="2035"/>
              </a:lnSpc>
            </a:pPr>
            <a:r>
              <a:rPr sz="1250" spc="434" dirty="0" smtClean="0">
                <a:solidFill>
                  <a:srgbClr val="97807C"/>
                </a:solidFill>
                <a:latin typeface="Arial"/>
                <a:cs typeface="Arial"/>
              </a:rPr>
              <a:t>t</a:t>
            </a:r>
            <a:r>
              <a:rPr sz="1250" spc="-200" dirty="0" smtClean="0">
                <a:solidFill>
                  <a:srgbClr val="97807C"/>
                </a:solidFill>
                <a:latin typeface="Arial"/>
                <a:cs typeface="Arial"/>
              </a:rPr>
              <a:t> </a:t>
            </a:r>
            <a:r>
              <a:rPr sz="1250" i="1" spc="645" dirty="0" smtClean="0">
                <a:solidFill>
                  <a:srgbClr val="A89391"/>
                </a:solidFill>
                <a:latin typeface="Times New Roman"/>
                <a:cs typeface="Times New Roman"/>
              </a:rPr>
              <a:t>5</a:t>
            </a:r>
            <a:r>
              <a:rPr sz="1250" i="1" spc="-95" dirty="0" smtClean="0">
                <a:solidFill>
                  <a:srgbClr val="876E67"/>
                </a:solidFill>
                <a:latin typeface="Times New Roman"/>
                <a:cs typeface="Times New Roman"/>
              </a:rPr>
              <a:t>A</a:t>
            </a:r>
            <a:r>
              <a:rPr sz="1250" i="1" spc="-145" dirty="0" smtClean="0">
                <a:solidFill>
                  <a:srgbClr val="876E67"/>
                </a:solidFill>
                <a:latin typeface="Times New Roman"/>
                <a:cs typeface="Times New Roman"/>
              </a:rPr>
              <a:t> </a:t>
            </a:r>
            <a:r>
              <a:rPr sz="1750" i="1" spc="-105" dirty="0" smtClean="0">
                <a:solidFill>
                  <a:srgbClr val="97807C"/>
                </a:solidFill>
                <a:latin typeface="Times New Roman"/>
                <a:cs typeface="Times New Roman"/>
              </a:rPr>
              <a:t>e</a:t>
            </a:r>
            <a:r>
              <a:rPr sz="1250" b="1" spc="-65" dirty="0" smtClean="0">
                <a:solidFill>
                  <a:srgbClr val="97807C"/>
                </a:solidFill>
                <a:latin typeface="Times New Roman"/>
                <a:cs typeface="Times New Roman"/>
              </a:rPr>
              <a:t>c.</a:t>
            </a:r>
            <a:r>
              <a:rPr sz="1250" b="1" spc="-50" dirty="0" smtClean="0">
                <a:solidFill>
                  <a:srgbClr val="97807C"/>
                </a:solidFill>
                <a:latin typeface="Times New Roman"/>
                <a:cs typeface="Times New Roman"/>
              </a:rPr>
              <a:t> </a:t>
            </a:r>
            <a:r>
              <a:rPr sz="1200" b="1" i="1" spc="-15" dirty="0" smtClean="0">
                <a:solidFill>
                  <a:srgbClr val="876E67"/>
                </a:solidFill>
                <a:latin typeface="Arial"/>
                <a:cs typeface="Arial"/>
              </a:rPr>
              <a:t>II</a:t>
            </a:r>
            <a:r>
              <a:rPr sz="1200" b="1" i="1" spc="-175" dirty="0" smtClean="0">
                <a:solidFill>
                  <a:srgbClr val="876E67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97807C"/>
                </a:solidFill>
                <a:latin typeface="Times New Roman"/>
                <a:cs typeface="Times New Roman"/>
              </a:rPr>
              <a:t>t,'l: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6885" y="2812867"/>
            <a:ext cx="75738" cy="75150"/>
          </a:xfrm>
          <a:custGeom>
            <a:avLst/>
            <a:gdLst/>
            <a:ahLst/>
            <a:cxnLst/>
            <a:rect l="l" t="t" r="r" b="b"/>
            <a:pathLst>
              <a:path w="75738" h="75150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6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6885" y="3251017"/>
            <a:ext cx="75738" cy="75150"/>
          </a:xfrm>
          <a:custGeom>
            <a:avLst/>
            <a:gdLst/>
            <a:ahLst/>
            <a:cxnLst/>
            <a:rect l="l" t="t" r="r" b="b"/>
            <a:pathLst>
              <a:path w="75738" h="75150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6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6885" y="3689167"/>
            <a:ext cx="75738" cy="75150"/>
          </a:xfrm>
          <a:custGeom>
            <a:avLst/>
            <a:gdLst/>
            <a:ahLst/>
            <a:cxnLst/>
            <a:rect l="l" t="t" r="r" b="b"/>
            <a:pathLst>
              <a:path w="75738" h="75150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6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6885" y="4127317"/>
            <a:ext cx="75738" cy="75150"/>
          </a:xfrm>
          <a:custGeom>
            <a:avLst/>
            <a:gdLst/>
            <a:ahLst/>
            <a:cxnLst/>
            <a:rect l="l" t="t" r="r" b="b"/>
            <a:pathLst>
              <a:path w="75738" h="75150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5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9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6885" y="4565467"/>
            <a:ext cx="75738" cy="75150"/>
          </a:xfrm>
          <a:custGeom>
            <a:avLst/>
            <a:gdLst/>
            <a:ahLst/>
            <a:cxnLst/>
            <a:rect l="l" t="t" r="r" b="b"/>
            <a:pathLst>
              <a:path w="75738" h="75150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5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9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88334" y="2672241"/>
            <a:ext cx="1767205" cy="2211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000" spc="-4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-20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508634">
              <a:lnSpc>
                <a:spcPct val="143800"/>
              </a:lnSpc>
            </a:pPr>
            <a:r>
              <a:rPr sz="2000" spc="-13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-10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000" spc="-204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8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0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000" spc="-5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254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000" spc="-16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2000" spc="-4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000" spc="-1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000" spc="-4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-20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12700">
              <a:lnSpc>
                <a:spcPct val="143800"/>
              </a:lnSpc>
            </a:pPr>
            <a:r>
              <a:rPr sz="2000" spc="-3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oo</a:t>
            </a:r>
            <a:r>
              <a:rPr sz="20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00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000" spc="-10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000" spc="2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114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0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spc="-20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spc="2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000" spc="1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345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-16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114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000" spc="-3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0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spc="-20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2000" spc="1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000" spc="2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9424" y="1496126"/>
            <a:ext cx="3693160" cy="973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000"/>
              </a:lnSpc>
            </a:pPr>
            <a:r>
              <a:rPr sz="2850" spc="-170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145" dirty="0" smtClean="0">
                <a:latin typeface="Arial"/>
                <a:cs typeface="Arial"/>
              </a:rPr>
              <a:t>n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85" dirty="0" smtClean="0">
                <a:latin typeface="Arial"/>
                <a:cs typeface="Arial"/>
              </a:rPr>
              <a:t>s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p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15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70" dirty="0" smtClean="0">
                <a:latin typeface="Arial"/>
                <a:cs typeface="Arial"/>
              </a:rPr>
              <a:t>r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50" dirty="0" smtClean="0">
                <a:latin typeface="Arial"/>
                <a:cs typeface="Arial"/>
              </a:rPr>
              <a:t>e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d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5" dirty="0" smtClean="0">
                <a:latin typeface="Arial"/>
                <a:cs typeface="Arial"/>
              </a:rPr>
              <a:t> 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b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29" dirty="0" smtClean="0">
                <a:latin typeface="Arial"/>
                <a:cs typeface="Arial"/>
              </a:rPr>
              <a:t>y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5" dirty="0" smtClean="0">
                <a:latin typeface="Arial"/>
                <a:cs typeface="Arial"/>
              </a:rPr>
              <a:t> 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15" dirty="0" smtClean="0">
                <a:latin typeface="Arial"/>
                <a:cs typeface="Arial"/>
              </a:rPr>
              <a:t>l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15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a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15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85" dirty="0" smtClean="0">
                <a:latin typeface="Arial"/>
                <a:cs typeface="Arial"/>
              </a:rPr>
              <a:t>s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35" dirty="0" smtClean="0">
                <a:latin typeface="Arial"/>
                <a:cs typeface="Arial"/>
              </a:rPr>
              <a:t>o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145" dirty="0" smtClean="0">
                <a:latin typeface="Arial"/>
                <a:cs typeface="Arial"/>
              </a:rPr>
              <a:t>n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5" dirty="0" smtClean="0">
                <a:latin typeface="Arial"/>
                <a:cs typeface="Arial"/>
              </a:rPr>
              <a:t> </a:t>
            </a:r>
            <a:r>
              <a:rPr sz="2850" spc="-15" dirty="0" smtClean="0">
                <a:latin typeface="Arial"/>
                <a:cs typeface="Arial"/>
              </a:rPr>
              <a:t>l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15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b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70" dirty="0" smtClean="0">
                <a:latin typeface="Arial"/>
                <a:cs typeface="Arial"/>
              </a:rPr>
              <a:t>r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a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70" dirty="0" smtClean="0">
                <a:latin typeface="Arial"/>
                <a:cs typeface="Arial"/>
              </a:rPr>
              <a:t>r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15" dirty="0" smtClean="0">
                <a:latin typeface="Arial"/>
                <a:cs typeface="Arial"/>
              </a:rPr>
              <a:t>i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30" dirty="0" smtClean="0">
                <a:latin typeface="Arial"/>
                <a:cs typeface="Arial"/>
              </a:rPr>
              <a:t>a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145" dirty="0" smtClean="0">
                <a:latin typeface="Arial"/>
                <a:cs typeface="Arial"/>
              </a:rPr>
              <a:t>n</a:t>
            </a:r>
            <a:r>
              <a:rPr sz="2850" spc="-455" dirty="0" smtClean="0">
                <a:latin typeface="Arial"/>
                <a:cs typeface="Arial"/>
              </a:rPr>
              <a:t> </a:t>
            </a:r>
            <a:r>
              <a:rPr sz="2850" spc="-285" dirty="0" smtClean="0">
                <a:latin typeface="Arial"/>
                <a:cs typeface="Arial"/>
              </a:rPr>
              <a:t>s</a:t>
            </a:r>
            <a:endParaRPr sz="2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753599" cy="866774"/>
          </a:xfrm>
          <a:custGeom>
            <a:avLst/>
            <a:gdLst/>
            <a:ahLst/>
            <a:cxnLst/>
            <a:rect l="l" t="t" r="r" b="b"/>
            <a:pathLst>
              <a:path w="9753599" h="866774">
                <a:moveTo>
                  <a:pt x="0" y="866774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866774"/>
                </a:lnTo>
                <a:lnTo>
                  <a:pt x="0" y="866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974" y="373786"/>
            <a:ext cx="194691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6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1302974"/>
            <a:ext cx="5210175" cy="601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8130" marR="211454" indent="-635" algn="ctr">
              <a:lnSpc>
                <a:spcPct val="114599"/>
              </a:lnSpc>
            </a:pPr>
            <a:r>
              <a:rPr sz="1800" spc="-80" dirty="0" smtClean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1800" spc="-70" dirty="0" smtClean="0">
                <a:solidFill>
                  <a:srgbClr val="212121"/>
                </a:solidFill>
                <a:latin typeface="Arial"/>
                <a:cs typeface="Arial"/>
              </a:rPr>
              <a:t>...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sz="1800" spc="114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1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3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0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70" dirty="0" smtClean="0">
                <a:solidFill>
                  <a:srgbClr val="212121"/>
                </a:solidFill>
                <a:latin typeface="Arial"/>
                <a:cs typeface="Arial"/>
              </a:rPr>
              <a:t>o </a:t>
            </a:r>
            <a:r>
              <a:rPr sz="1800" spc="114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ss</a:t>
            </a:r>
            <a:r>
              <a:rPr sz="1800" spc="1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95" dirty="0" smtClean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1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1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65" dirty="0" smtClean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1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7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7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75" dirty="0" smtClean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800" spc="3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3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2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5" dirty="0" smtClean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1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1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8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8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6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7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140" dirty="0" smtClean="0">
                <a:solidFill>
                  <a:srgbClr val="212121"/>
                </a:solidFill>
                <a:latin typeface="Arial"/>
                <a:cs typeface="Arial"/>
              </a:rPr>
              <a:t>d 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21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7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3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80" dirty="0" smtClean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5" dirty="0" smtClean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5" dirty="0" smtClean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1800" spc="250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225" dirty="0" smtClean="0">
                <a:solidFill>
                  <a:srgbClr val="212121"/>
                </a:solidFill>
                <a:latin typeface="Arial"/>
                <a:cs typeface="Arial"/>
              </a:rPr>
              <a:t>t </a:t>
            </a:r>
            <a:r>
              <a:rPr sz="1800" spc="8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2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1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1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70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75" dirty="0" smtClean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  <a:p>
            <a:pPr marL="66675" algn="ctr">
              <a:lnSpc>
                <a:spcPct val="100000"/>
              </a:lnSpc>
              <a:spcBef>
                <a:spcPts val="315"/>
              </a:spcBef>
            </a:pPr>
            <a:r>
              <a:rPr sz="1800" spc="-4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16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1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21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14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31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2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8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114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19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22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857250"/>
            <a:ext cx="5210174" cy="645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5834"/>
            <a:ext cx="9737834" cy="595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2602" y="733616"/>
            <a:ext cx="0" cy="1959802"/>
          </a:xfrm>
          <a:custGeom>
            <a:avLst/>
            <a:gdLst/>
            <a:ahLst/>
            <a:cxnLst/>
            <a:rect l="l" t="t" r="r" b="b"/>
            <a:pathLst>
              <a:path h="1959802">
                <a:moveTo>
                  <a:pt x="0" y="1959802"/>
                </a:moveTo>
                <a:lnTo>
                  <a:pt x="0" y="0"/>
                </a:lnTo>
              </a:path>
            </a:pathLst>
          </a:custGeom>
          <a:ln w="20998">
            <a:solidFill>
              <a:srgbClr val="D8AC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1303" y="7294240"/>
            <a:ext cx="2965975" cy="0"/>
          </a:xfrm>
          <a:custGeom>
            <a:avLst/>
            <a:gdLst/>
            <a:ahLst/>
            <a:cxnLst/>
            <a:rect l="l" t="t" r="r" b="b"/>
            <a:pathLst>
              <a:path w="2965975">
                <a:moveTo>
                  <a:pt x="0" y="0"/>
                </a:moveTo>
                <a:lnTo>
                  <a:pt x="2965975" y="0"/>
                </a:lnTo>
              </a:path>
            </a:pathLst>
          </a:custGeom>
          <a:ln w="10499">
            <a:solidFill>
              <a:srgbClr val="C8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462" y="298503"/>
            <a:ext cx="4062238" cy="194329"/>
          </a:xfrm>
          <a:custGeom>
            <a:avLst/>
            <a:gdLst/>
            <a:ahLst/>
            <a:cxnLst/>
            <a:rect l="l" t="t" r="r" b="b"/>
            <a:pathLst>
              <a:path w="4062238" h="194329">
                <a:moveTo>
                  <a:pt x="0" y="0"/>
                </a:moveTo>
                <a:lnTo>
                  <a:pt x="4062238" y="0"/>
                </a:lnTo>
                <a:lnTo>
                  <a:pt x="4062238" y="194329"/>
                </a:lnTo>
                <a:lnTo>
                  <a:pt x="0" y="1943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007" y="299360"/>
            <a:ext cx="40767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70" dirty="0" smtClean="0">
                <a:solidFill>
                  <a:srgbClr val="FDFDFD"/>
                </a:solidFill>
                <a:latin typeface="Arial"/>
                <a:cs typeface="Arial"/>
              </a:rPr>
              <a:t>DEVELOPMENT </a:t>
            </a:r>
            <a:r>
              <a:rPr sz="1150" spc="-35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150" spc="175" dirty="0" smtClean="0">
                <a:solidFill>
                  <a:srgbClr val="FDFDFD"/>
                </a:solidFill>
                <a:latin typeface="Arial"/>
                <a:cs typeface="Arial"/>
              </a:rPr>
              <a:t>OF</a:t>
            </a:r>
            <a:r>
              <a:rPr sz="1150" spc="114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150" spc="150" dirty="0" smtClean="0">
                <a:solidFill>
                  <a:srgbClr val="FDFDFD"/>
                </a:solidFill>
                <a:latin typeface="Arial"/>
                <a:cs typeface="Arial"/>
              </a:rPr>
              <a:t>THE </a:t>
            </a:r>
            <a:r>
              <a:rPr sz="1150" spc="-35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150" spc="155" dirty="0" smtClean="0">
                <a:solidFill>
                  <a:srgbClr val="FDFDFD"/>
                </a:solidFill>
                <a:latin typeface="Arial"/>
                <a:cs typeface="Arial"/>
              </a:rPr>
              <a:t>RESEARCH </a:t>
            </a:r>
            <a:r>
              <a:rPr sz="1150" spc="25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150" spc="145" dirty="0" smtClean="0">
                <a:solidFill>
                  <a:srgbClr val="FDFDFD"/>
                </a:solidFill>
                <a:latin typeface="Arial"/>
                <a:cs typeface="Arial"/>
              </a:rPr>
              <a:t>PROJECT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0"/>
            <a:ext cx="9753599" cy="676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974" y="307111"/>
            <a:ext cx="325755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8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8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913" y="6127084"/>
            <a:ext cx="8720455" cy="58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17015" marR="12700" indent="-1504950">
              <a:lnSpc>
                <a:spcPct val="117200"/>
              </a:lnSpc>
            </a:pPr>
            <a:r>
              <a:rPr sz="1600" spc="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r>
              <a:rPr sz="1600" spc="409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...</a:t>
            </a:r>
            <a:r>
              <a:rPr sz="1600" spc="7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12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p</a:t>
            </a:r>
            <a:r>
              <a:rPr sz="1600" spc="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</a:t>
            </a:r>
            <a:r>
              <a:rPr sz="1600" spc="2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r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459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w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h</a:t>
            </a:r>
            <a:r>
              <a:rPr sz="1600" spc="-6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12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p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ss</a:t>
            </a:r>
            <a:r>
              <a:rPr sz="1600" spc="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</a:t>
            </a:r>
            <a:r>
              <a:rPr sz="1600" spc="21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d</a:t>
            </a:r>
            <a:r>
              <a:rPr sz="1600" spc="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41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.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1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h</a:t>
            </a:r>
            <a:r>
              <a:rPr sz="1600" spc="5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l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l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b</a:t>
            </a:r>
            <a:r>
              <a:rPr sz="1600" spc="2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r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2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r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21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58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m</a:t>
            </a:r>
            <a:r>
              <a:rPr sz="1600" spc="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</a:t>
            </a:r>
            <a:r>
              <a:rPr sz="1600" spc="5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10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c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u</a:t>
            </a:r>
            <a:r>
              <a:rPr sz="1600" spc="4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l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d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204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ay</a:t>
            </a:r>
            <a:r>
              <a:rPr sz="1600" spc="3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33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r>
              <a:rPr sz="1600" spc="-6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o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6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"</a:t>
            </a:r>
            <a:r>
              <a:rPr sz="1600" spc="33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h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21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21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459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w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h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3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5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h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6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v</a:t>
            </a:r>
            <a:r>
              <a:rPr sz="1600" spc="5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e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-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58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m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nd</a:t>
            </a:r>
            <a:r>
              <a:rPr sz="1600" spc="409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.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"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2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S</a:t>
            </a:r>
            <a:r>
              <a:rPr sz="1600" spc="33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ud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y </a:t>
            </a:r>
            <a:r>
              <a:rPr sz="1600" spc="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 </a:t>
            </a:r>
            <a:r>
              <a:rPr sz="1600" spc="-12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p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2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r</a:t>
            </a:r>
            <a:r>
              <a:rPr sz="1600" spc="33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10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c</a:t>
            </a:r>
            <a:r>
              <a:rPr sz="1600" spc="490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i</a:t>
            </a:r>
            <a:r>
              <a:rPr sz="1600" spc="-12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p</a:t>
            </a:r>
            <a:r>
              <a:rPr sz="1600" spc="6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a</a:t>
            </a:r>
            <a:r>
              <a:rPr sz="1600" spc="-9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n</a:t>
            </a:r>
            <a:r>
              <a:rPr sz="1600" spc="335" dirty="0" smtClean="0">
                <a:solidFill>
                  <a:srgbClr val="D9D9D9"/>
                </a:solidFill>
                <a:latin typeface="StoneSansITCStd Medium"/>
                <a:cs typeface="StoneSansITCStd Medium"/>
              </a:rPr>
              <a:t>t</a:t>
            </a:r>
            <a:endParaRPr sz="1600">
              <a:latin typeface="StoneSansITCStd Medium"/>
              <a:cs typeface="StoneSansITCStd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3455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5699" y="3733800"/>
            <a:ext cx="590550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5099" y="6381750"/>
            <a:ext cx="533400" cy="78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399" y="3733800"/>
            <a:ext cx="800100" cy="104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7249" y="4991100"/>
            <a:ext cx="685800" cy="2324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15" y="7277248"/>
            <a:ext cx="9725052" cy="0"/>
          </a:xfrm>
          <a:custGeom>
            <a:avLst/>
            <a:gdLst/>
            <a:ahLst/>
            <a:cxnLst/>
            <a:rect l="l" t="t" r="r" b="b"/>
            <a:pathLst>
              <a:path w="9725052">
                <a:moveTo>
                  <a:pt x="0" y="0"/>
                </a:moveTo>
                <a:lnTo>
                  <a:pt x="9725052" y="0"/>
                </a:lnTo>
              </a:path>
            </a:pathLst>
          </a:custGeom>
          <a:ln w="19031">
            <a:solidFill>
              <a:srgbClr val="97A0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20" y="4857823"/>
            <a:ext cx="0" cy="2428911"/>
          </a:xfrm>
          <a:custGeom>
            <a:avLst/>
            <a:gdLst/>
            <a:ahLst/>
            <a:cxnLst/>
            <a:rect l="l" t="t" r="r" b="b"/>
            <a:pathLst>
              <a:path h="2428911">
                <a:moveTo>
                  <a:pt x="0" y="2428911"/>
                </a:moveTo>
                <a:lnTo>
                  <a:pt x="0" y="0"/>
                </a:lnTo>
              </a:path>
            </a:pathLst>
          </a:custGeom>
          <a:ln w="38062">
            <a:solidFill>
              <a:srgbClr val="A0A8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5052" y="702107"/>
            <a:ext cx="0" cy="4193669"/>
          </a:xfrm>
          <a:custGeom>
            <a:avLst/>
            <a:gdLst/>
            <a:ahLst/>
            <a:cxnLst/>
            <a:rect l="l" t="t" r="r" b="b"/>
            <a:pathLst>
              <a:path h="4193669">
                <a:moveTo>
                  <a:pt x="0" y="4193669"/>
                </a:moveTo>
                <a:lnTo>
                  <a:pt x="0" y="0"/>
                </a:lnTo>
              </a:path>
            </a:pathLst>
          </a:custGeom>
          <a:ln w="38062">
            <a:solidFill>
              <a:srgbClr val="A0A3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7650" y="3007676"/>
            <a:ext cx="0" cy="844426"/>
          </a:xfrm>
          <a:custGeom>
            <a:avLst/>
            <a:gdLst/>
            <a:ahLst/>
            <a:cxnLst/>
            <a:rect l="l" t="t" r="r" b="b"/>
            <a:pathLst>
              <a:path h="844426">
                <a:moveTo>
                  <a:pt x="0" y="844426"/>
                </a:moveTo>
                <a:lnTo>
                  <a:pt x="0" y="0"/>
                </a:lnTo>
              </a:path>
            </a:pathLst>
          </a:custGeom>
          <a:ln w="19031">
            <a:solidFill>
              <a:srgbClr val="6048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5916" y="3415657"/>
            <a:ext cx="0" cy="910842"/>
          </a:xfrm>
          <a:custGeom>
            <a:avLst/>
            <a:gdLst/>
            <a:ahLst/>
            <a:cxnLst/>
            <a:rect l="l" t="t" r="r" b="b"/>
            <a:pathLst>
              <a:path h="910842">
                <a:moveTo>
                  <a:pt x="0" y="910842"/>
                </a:moveTo>
                <a:lnTo>
                  <a:pt x="0" y="0"/>
                </a:lnTo>
              </a:path>
            </a:pathLst>
          </a:custGeom>
          <a:ln w="95157">
            <a:solidFill>
              <a:srgbClr val="4B34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4778" y="3406169"/>
            <a:ext cx="0" cy="502861"/>
          </a:xfrm>
          <a:custGeom>
            <a:avLst/>
            <a:gdLst/>
            <a:ahLst/>
            <a:cxnLst/>
            <a:rect l="l" t="t" r="r" b="b"/>
            <a:pathLst>
              <a:path h="502861">
                <a:moveTo>
                  <a:pt x="0" y="502861"/>
                </a:moveTo>
                <a:lnTo>
                  <a:pt x="0" y="0"/>
                </a:lnTo>
              </a:path>
            </a:pathLst>
          </a:custGeom>
          <a:ln w="104672">
            <a:solidFill>
              <a:srgbClr val="9777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0733" y="3406169"/>
            <a:ext cx="0" cy="502861"/>
          </a:xfrm>
          <a:custGeom>
            <a:avLst/>
            <a:gdLst/>
            <a:ahLst/>
            <a:cxnLst/>
            <a:rect l="l" t="t" r="r" b="b"/>
            <a:pathLst>
              <a:path h="502861">
                <a:moveTo>
                  <a:pt x="0" y="502861"/>
                </a:moveTo>
                <a:lnTo>
                  <a:pt x="0" y="0"/>
                </a:lnTo>
              </a:path>
            </a:pathLst>
          </a:custGeom>
          <a:ln w="47578">
            <a:solidFill>
              <a:srgbClr val="A08C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9247" y="4326500"/>
            <a:ext cx="0" cy="493372"/>
          </a:xfrm>
          <a:custGeom>
            <a:avLst/>
            <a:gdLst/>
            <a:ahLst/>
            <a:cxnLst/>
            <a:rect l="l" t="t" r="r" b="b"/>
            <a:pathLst>
              <a:path h="493372">
                <a:moveTo>
                  <a:pt x="0" y="493372"/>
                </a:moveTo>
                <a:lnTo>
                  <a:pt x="0" y="0"/>
                </a:lnTo>
              </a:path>
            </a:pathLst>
          </a:custGeom>
          <a:ln w="28547">
            <a:solidFill>
              <a:srgbClr val="6044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1184" y="4165205"/>
            <a:ext cx="0" cy="730571"/>
          </a:xfrm>
          <a:custGeom>
            <a:avLst/>
            <a:gdLst/>
            <a:ahLst/>
            <a:cxnLst/>
            <a:rect l="l" t="t" r="r" b="b"/>
            <a:pathLst>
              <a:path h="730571">
                <a:moveTo>
                  <a:pt x="0" y="730571"/>
                </a:moveTo>
                <a:lnTo>
                  <a:pt x="0" y="0"/>
                </a:lnTo>
              </a:path>
            </a:pathLst>
          </a:custGeom>
          <a:ln w="28547">
            <a:solidFill>
              <a:srgbClr val="7757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46173" y="3076413"/>
            <a:ext cx="27940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145" dirty="0" smtClean="0">
                <a:solidFill>
                  <a:srgbClr val="5B4826"/>
                </a:solidFill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7039" y="3550662"/>
            <a:ext cx="638175" cy="1211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sz="2000" spc="-55" dirty="0" smtClean="0">
                <a:solidFill>
                  <a:srgbClr val="B19560"/>
                </a:solidFill>
                <a:latin typeface="Times New Roman"/>
                <a:cs typeface="Times New Roman"/>
              </a:rPr>
              <a:t>"'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800" dirty="0" smtClean="0">
                <a:solidFill>
                  <a:srgbClr val="82662F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2"/>
              </a:spcBef>
            </a:pPr>
            <a:endParaRPr sz="1100"/>
          </a:p>
          <a:p>
            <a:pPr marL="97790">
              <a:lnSpc>
                <a:spcPct val="100000"/>
              </a:lnSpc>
            </a:pPr>
            <a:r>
              <a:rPr sz="1650" i="1" spc="270" dirty="0" smtClean="0">
                <a:solidFill>
                  <a:srgbClr val="5B4826"/>
                </a:solidFill>
                <a:latin typeface="Arial"/>
                <a:cs typeface="Arial"/>
              </a:rPr>
              <a:t>&lt;?0</a:t>
            </a:r>
            <a:endParaRPr sz="1650">
              <a:latin typeface="Arial"/>
              <a:cs typeface="Arial"/>
            </a:endParaRPr>
          </a:p>
          <a:p>
            <a:pPr marR="12700" algn="r">
              <a:lnSpc>
                <a:spcPts val="1520"/>
              </a:lnSpc>
            </a:pPr>
            <a:r>
              <a:rPr sz="1400" spc="175" dirty="0" smtClean="0">
                <a:solidFill>
                  <a:srgbClr val="5B4826"/>
                </a:solidFill>
                <a:latin typeface="Arial"/>
                <a:cs typeface="Arial"/>
              </a:rPr>
              <a:t>/_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5206" y="3645616"/>
            <a:ext cx="27622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1045" dirty="0" smtClean="0">
                <a:solidFill>
                  <a:srgbClr val="5B4826"/>
                </a:solidFill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0847" y="4929700"/>
            <a:ext cx="26162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885" dirty="0" smtClean="0">
                <a:solidFill>
                  <a:srgbClr val="36230F"/>
                </a:solidFill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15074" y="6415575"/>
            <a:ext cx="2738120" cy="478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spc="-265" dirty="0" smtClean="0">
                <a:solidFill>
                  <a:srgbClr val="2F3133"/>
                </a:solidFill>
                <a:latin typeface="Courier New"/>
                <a:cs typeface="Courier New"/>
              </a:rPr>
              <a:t>Any</a:t>
            </a:r>
            <a:r>
              <a:rPr sz="2900" spc="40" dirty="0" smtClean="0">
                <a:solidFill>
                  <a:srgbClr val="2F3133"/>
                </a:solidFill>
                <a:latin typeface="Courier New"/>
                <a:cs typeface="Courier New"/>
              </a:rPr>
              <a:t> </a:t>
            </a:r>
            <a:r>
              <a:rPr sz="2900" spc="-229" dirty="0" smtClean="0">
                <a:solidFill>
                  <a:srgbClr val="2F3133"/>
                </a:solidFill>
                <a:latin typeface="Courier New"/>
                <a:cs typeface="Courier New"/>
              </a:rPr>
              <a:t>questions?</a:t>
            </a:r>
            <a:endParaRPr sz="2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4" y="297586"/>
            <a:ext cx="122618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7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76" rIns="0" bIns="0" rtlCol="0">
            <a:noAutofit/>
          </a:bodyPr>
          <a:lstStyle/>
          <a:p>
            <a:pPr marL="91440">
              <a:lnSpc>
                <a:spcPct val="100000"/>
              </a:lnSpc>
            </a:pPr>
            <a:r>
              <a:rPr sz="2400" spc="-14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16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4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4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-6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400" spc="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400" spc="-24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r>
              <a:rPr sz="24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6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114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400" spc="1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400" spc="-114" dirty="0" smtClean="0">
                <a:solidFill>
                  <a:srgbClr val="212121"/>
                </a:solidFill>
                <a:latin typeface="Arial"/>
                <a:cs typeface="Arial"/>
              </a:rPr>
              <a:t>nn</a:t>
            </a:r>
            <a:r>
              <a:rPr sz="2400" spc="-24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4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449" y="2200275"/>
            <a:ext cx="7740650" cy="468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400" spc="-114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40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400" spc="3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4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400" spc="-24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marL="22225" marR="1866900">
              <a:lnSpc>
                <a:spcPct val="116100"/>
              </a:lnSpc>
            </a:pPr>
            <a:r>
              <a:rPr sz="2100" spc="-16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2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e.</a:t>
            </a:r>
            <a:r>
              <a:rPr sz="2100" spc="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4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16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100" spc="-990" dirty="0" smtClean="0">
                <a:solidFill>
                  <a:srgbClr val="212121"/>
                </a:solidFill>
                <a:latin typeface="Arial"/>
                <a:cs typeface="Arial"/>
              </a:rPr>
              <a:t>@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1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11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nn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2100" spc="-1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nn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990" dirty="0" smtClean="0">
                <a:solidFill>
                  <a:srgbClr val="212121"/>
                </a:solidFill>
                <a:latin typeface="Arial"/>
                <a:cs typeface="Arial"/>
              </a:rPr>
              <a:t>@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405"/>
              </a:spcBef>
            </a:pPr>
            <a:r>
              <a:rPr sz="2100" spc="-290" dirty="0" smtClean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32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2100" spc="20" dirty="0" smtClean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e.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990" dirty="0" smtClean="0">
                <a:solidFill>
                  <a:srgbClr val="212121"/>
                </a:solidFill>
                <a:latin typeface="Arial"/>
                <a:cs typeface="Arial"/>
              </a:rPr>
              <a:t>@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.e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"/>
              </a:spcBef>
            </a:pPr>
            <a:endParaRPr sz="1300"/>
          </a:p>
          <a:p>
            <a:pPr marL="22225">
              <a:lnSpc>
                <a:spcPct val="100000"/>
              </a:lnSpc>
            </a:pPr>
            <a:r>
              <a:rPr sz="2400" spc="-44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145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6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114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400" spc="4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400" spc="-3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400" spc="-24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9"/>
              </a:spcBef>
            </a:pPr>
            <a:endParaRPr sz="900"/>
          </a:p>
          <a:p>
            <a:pPr marL="22225" marR="103505">
              <a:lnSpc>
                <a:spcPct val="114599"/>
              </a:lnSpc>
            </a:pP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un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tt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3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&amp;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29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z</a:t>
            </a:r>
            <a:r>
              <a:rPr sz="1800" spc="-5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6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00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212121"/>
                </a:solidFill>
                <a:latin typeface="Arial"/>
                <a:cs typeface="Arial"/>
              </a:rPr>
              <a:t>'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40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40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95" dirty="0" smtClean="0">
                <a:solidFill>
                  <a:srgbClr val="212121"/>
                </a:solidFill>
                <a:latin typeface="Arial"/>
                <a:cs typeface="Arial"/>
              </a:rPr>
              <a:t>x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3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40" dirty="0" smtClean="0">
                <a:solidFill>
                  <a:srgbClr val="212121"/>
                </a:solidFill>
                <a:latin typeface="Arial"/>
                <a:cs typeface="Arial"/>
              </a:rPr>
              <a:t>'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7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-500" dirty="0" smtClean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00" dirty="0" smtClean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pp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5" dirty="0" smtClean="0">
                <a:solidFill>
                  <a:srgbClr val="212121"/>
                </a:solidFill>
                <a:latin typeface="Arial"/>
                <a:cs typeface="Arial"/>
              </a:rPr>
              <a:t>8</a:t>
            </a:r>
            <a:r>
              <a:rPr sz="1800" spc="105" dirty="0" smtClean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130" dirty="0" smtClean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9</a:t>
            </a:r>
            <a:r>
              <a:rPr sz="1800" spc="-500" dirty="0" smtClean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4"/>
              </a:spcBef>
            </a:pPr>
            <a:endParaRPr sz="1400"/>
          </a:p>
          <a:p>
            <a:pPr marL="22225" marR="12700">
              <a:lnSpc>
                <a:spcPct val="114599"/>
              </a:lnSpc>
            </a:pPr>
            <a:r>
              <a:rPr sz="1800" spc="-295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7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00</a:t>
            </a:r>
            <a:r>
              <a:rPr sz="1800" spc="-55" dirty="0" smtClean="0">
                <a:solidFill>
                  <a:srgbClr val="212121"/>
                </a:solidFill>
                <a:latin typeface="Arial"/>
                <a:cs typeface="Arial"/>
              </a:rPr>
              <a:t>8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212121"/>
                </a:solidFill>
                <a:latin typeface="Arial"/>
                <a:cs typeface="Arial"/>
              </a:rPr>
              <a:t>'</a:t>
            </a:r>
            <a:r>
              <a:rPr sz="1800" spc="-55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3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40" dirty="0" smtClean="0">
                <a:solidFill>
                  <a:srgbClr val="212121"/>
                </a:solidFill>
                <a:latin typeface="Arial"/>
                <a:cs typeface="Arial"/>
              </a:rPr>
              <a:t>'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0" dirty="0" smtClean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140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35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&amp;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28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29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db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oo</a:t>
            </a:r>
            <a:r>
              <a:rPr sz="1800" spc="-150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11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q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40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5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40" dirty="0" smtClean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9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3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95" dirty="0" smtClean="0">
                <a:solidFill>
                  <a:srgbClr val="212121"/>
                </a:solidFill>
                <a:latin typeface="Arial"/>
                <a:cs typeface="Arial"/>
              </a:rPr>
              <a:t>x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2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ss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7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20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-21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8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8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800" spc="3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800" spc="-18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212121"/>
                </a:solidFill>
                <a:latin typeface="Arial"/>
                <a:cs typeface="Arial"/>
              </a:rPr>
              <a:t>pp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85" dirty="0" smtClean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1800" spc="-500" dirty="0" smtClean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800" spc="130" dirty="0" smtClean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1800" spc="85" dirty="0" smtClean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1800" spc="-25" dirty="0" smtClean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80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974" y="307111"/>
            <a:ext cx="291020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662" y="2233172"/>
            <a:ext cx="8025765" cy="2474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16100"/>
              </a:lnSpc>
              <a:tabLst>
                <a:tab pos="988060" algn="l"/>
                <a:tab pos="1377950" algn="l"/>
                <a:tab pos="1963420" algn="l"/>
                <a:tab pos="2158365" algn="l"/>
                <a:tab pos="2353945" algn="l"/>
                <a:tab pos="2548890" algn="l"/>
                <a:tab pos="2743835" algn="l"/>
                <a:tab pos="3329304" algn="l"/>
                <a:tab pos="3914775" algn="l"/>
                <a:tab pos="4109720" algn="l"/>
                <a:tab pos="4304665" algn="l"/>
                <a:tab pos="4500245" algn="l"/>
                <a:tab pos="4890135" algn="l"/>
                <a:tab pos="5670550" algn="l"/>
                <a:tab pos="5865495" algn="l"/>
                <a:tab pos="6061075" algn="l"/>
                <a:tab pos="6256020" algn="l"/>
                <a:tab pos="6450965" algn="l"/>
                <a:tab pos="6645909" algn="l"/>
                <a:tab pos="6841490" algn="l"/>
                <a:tab pos="7036434" algn="l"/>
                <a:tab pos="7816850" algn="l"/>
              </a:tabLst>
            </a:pPr>
            <a:r>
              <a:rPr sz="2800" spc="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r>
              <a:rPr sz="2800" spc="-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800" spc="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v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3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7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	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3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800" spc="-1019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	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5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	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2800" spc="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3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ss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	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    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8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11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	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ll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1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73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,	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-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	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	</a:t>
            </a:r>
            <a:r>
              <a:rPr sz="2800" spc="1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	</a:t>
            </a:r>
            <a:r>
              <a:rPr sz="2800" spc="-1019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1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	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-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800" spc="1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-1019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	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-1019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3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6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		</a:t>
            </a:r>
            <a:r>
              <a:rPr sz="2800" spc="-7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5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	</a:t>
            </a:r>
            <a:r>
              <a:rPr sz="2800" spc="1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1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5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	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x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1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3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	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k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5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	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6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	</a:t>
            </a:r>
            <a:r>
              <a:rPr sz="2800" spc="-7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5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4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800" spc="-2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1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800" spc="5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800" spc="-10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800" spc="8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k	</a:t>
            </a:r>
            <a:r>
              <a:rPr sz="2800" spc="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800" spc="-15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800" spc="6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ee</a:t>
            </a:r>
            <a:r>
              <a:rPr sz="2800" spc="7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800" spc="7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</a:t>
            </a:r>
            <a:r>
              <a:rPr sz="2800" spc="11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endParaRPr sz="2800" dirty="0">
              <a:latin typeface="StoneSansITCStd Medium"/>
              <a:cs typeface="StoneSansITCStd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2736" y="4778375"/>
            <a:ext cx="2367280" cy="424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45"/>
              </a:lnSpc>
              <a:tabLst>
                <a:tab pos="1377950" algn="l"/>
              </a:tabLst>
            </a:pPr>
            <a:r>
              <a:rPr sz="2800" spc="53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(</a:t>
            </a:r>
            <a:r>
              <a:rPr sz="2800" spc="-10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-16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28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800" spc="52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	</a:t>
            </a:r>
            <a:r>
              <a:rPr sz="2800" spc="-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2008</a:t>
            </a:r>
            <a:r>
              <a:rPr sz="2800" spc="5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)</a:t>
            </a:r>
            <a:endParaRPr sz="2800">
              <a:latin typeface="StoneSansITCStd Medium"/>
              <a:cs typeface="StoneSansITCSt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1838" cy="658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9293" y="1934206"/>
            <a:ext cx="0" cy="447977"/>
          </a:xfrm>
          <a:custGeom>
            <a:avLst/>
            <a:gdLst/>
            <a:ahLst/>
            <a:cxnLst/>
            <a:rect l="l" t="t" r="r" b="b"/>
            <a:pathLst>
              <a:path h="447977">
                <a:moveTo>
                  <a:pt x="0" y="447977"/>
                </a:moveTo>
                <a:lnTo>
                  <a:pt x="0" y="0"/>
                </a:lnTo>
              </a:path>
            </a:pathLst>
          </a:custGeom>
          <a:ln w="10555">
            <a:solidFill>
              <a:srgbClr val="A393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4571" y="2524481"/>
            <a:ext cx="0" cy="463787"/>
          </a:xfrm>
          <a:custGeom>
            <a:avLst/>
            <a:gdLst/>
            <a:ahLst/>
            <a:cxnLst/>
            <a:rect l="l" t="t" r="r" b="b"/>
            <a:pathLst>
              <a:path h="463787">
                <a:moveTo>
                  <a:pt x="0" y="463787"/>
                </a:moveTo>
                <a:lnTo>
                  <a:pt x="0" y="0"/>
                </a:lnTo>
              </a:path>
            </a:pathLst>
          </a:custGeom>
          <a:ln w="21111">
            <a:solidFill>
              <a:srgbClr val="605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2487" y="3404624"/>
            <a:ext cx="0" cy="527030"/>
          </a:xfrm>
          <a:custGeom>
            <a:avLst/>
            <a:gdLst/>
            <a:ahLst/>
            <a:cxnLst/>
            <a:rect l="l" t="t" r="r" b="b"/>
            <a:pathLst>
              <a:path h="527030">
                <a:moveTo>
                  <a:pt x="0" y="527030"/>
                </a:moveTo>
                <a:lnTo>
                  <a:pt x="0" y="0"/>
                </a:lnTo>
              </a:path>
            </a:pathLst>
          </a:custGeom>
          <a:ln w="5277">
            <a:solidFill>
              <a:srgbClr val="0CA8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6479" y="6694180"/>
            <a:ext cx="889571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160" dirty="0" smtClean="0">
                <a:solidFill>
                  <a:srgbClr val="212121"/>
                </a:solidFill>
                <a:latin typeface="Arial"/>
                <a:cs typeface="Arial"/>
              </a:rPr>
              <a:t>Participant-generated</a:t>
            </a:r>
            <a:r>
              <a:rPr sz="2400" spc="28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70" dirty="0" smtClean="0">
                <a:solidFill>
                  <a:srgbClr val="212121"/>
                </a:solidFill>
                <a:latin typeface="Arial"/>
                <a:cs typeface="Arial"/>
              </a:rPr>
              <a:t>visual</a:t>
            </a:r>
            <a:r>
              <a:rPr sz="2400" spc="29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10" dirty="0" smtClean="0">
                <a:solidFill>
                  <a:srgbClr val="212121"/>
                </a:solidFill>
                <a:latin typeface="Arial"/>
                <a:cs typeface="Arial"/>
              </a:rPr>
              <a:t>inquiry</a:t>
            </a:r>
            <a:r>
              <a:rPr sz="2400" spc="9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85" dirty="0" smtClean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2400" spc="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24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400" spc="21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14" dirty="0" smtClean="0">
                <a:solidFill>
                  <a:srgbClr val="212121"/>
                </a:solidFill>
                <a:latin typeface="Arial"/>
                <a:cs typeface="Arial"/>
              </a:rPr>
              <a:t>research</a:t>
            </a:r>
            <a:r>
              <a:rPr sz="2400" spc="28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160" dirty="0" smtClean="0">
                <a:solidFill>
                  <a:srgbClr val="212121"/>
                </a:solidFill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4752974" cy="6743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6999" y="2800451"/>
            <a:ext cx="4147820" cy="17329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000"/>
              </a:lnSpc>
            </a:pPr>
            <a:r>
              <a:rPr sz="2850" spc="-425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-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2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pa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30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30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4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q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30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...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5" dirty="0" smtClean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2850" spc="-520" dirty="0" smtClean="0">
                <a:solidFill>
                  <a:srgbClr val="212121"/>
                </a:solidFill>
                <a:latin typeface="Arial"/>
                <a:cs typeface="Arial"/>
              </a:rPr>
              <a:t>W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30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850" spc="-4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2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16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2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-30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-4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2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2850" spc="-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-8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850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245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2850" spc="-7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850" spc="10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120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50" spc="-235" dirty="0" smtClean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2850" spc="-55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850" spc="-165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850" spc="-180" dirty="0" smtClean="0">
                <a:solidFill>
                  <a:srgbClr val="212121"/>
                </a:solidFill>
                <a:latin typeface="Arial"/>
                <a:cs typeface="Arial"/>
              </a:rPr>
              <a:t>?</a:t>
            </a:r>
            <a:r>
              <a:rPr sz="2850" spc="15" dirty="0" smtClean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2850" spc="-4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974" y="297586"/>
            <a:ext cx="173799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9174" y="428625"/>
            <a:ext cx="4924425" cy="688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4" y="1300540"/>
            <a:ext cx="3975735" cy="514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  <a:tabLst>
                <a:tab pos="597535" algn="l"/>
                <a:tab pos="743585" algn="l"/>
                <a:tab pos="890269" algn="l"/>
                <a:tab pos="1475105" algn="l"/>
                <a:tab pos="1621790" algn="l"/>
                <a:tab pos="1767839" algn="l"/>
                <a:tab pos="2060575" algn="l"/>
                <a:tab pos="2206625" algn="l"/>
                <a:tab pos="2353310" algn="l"/>
                <a:tab pos="2499360" algn="l"/>
                <a:tab pos="2645410" algn="l"/>
                <a:tab pos="2938145" algn="l"/>
                <a:tab pos="3084830" algn="l"/>
              </a:tabLst>
            </a:pPr>
            <a:r>
              <a:rPr sz="2100" spc="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r>
              <a:rPr sz="2100" spc="5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...</a:t>
            </a:r>
            <a:r>
              <a:rPr sz="21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	</a:t>
            </a:r>
            <a:r>
              <a:rPr sz="2100" spc="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k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5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	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2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-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-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    </a:t>
            </a:r>
            <a:r>
              <a:rPr sz="2100" spc="-6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-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	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2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	</a:t>
            </a:r>
            <a:r>
              <a:rPr sz="2100" spc="-1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1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7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mm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un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	</a:t>
            </a:r>
            <a:r>
              <a:rPr sz="2100" spc="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	</a:t>
            </a:r>
            <a:r>
              <a:rPr sz="2100" spc="-7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ng</a:t>
            </a:r>
            <a:r>
              <a:rPr sz="2100" spc="5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100" spc="5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 </a:t>
            </a:r>
            <a:r>
              <a:rPr sz="2100" spc="-6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	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b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100" spc="4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3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	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2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100" spc="1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x</a:t>
            </a:r>
            <a:r>
              <a:rPr sz="2100" spc="-1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2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	</a:t>
            </a:r>
            <a:r>
              <a:rPr sz="2100" spc="5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..</a:t>
            </a:r>
            <a:r>
              <a:rPr sz="2100" spc="5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ug</a:t>
            </a:r>
            <a:r>
              <a:rPr sz="2100" spc="-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-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v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	</a:t>
            </a:r>
            <a:r>
              <a:rPr sz="2100" spc="-7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k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ng</a:t>
            </a:r>
            <a:r>
              <a:rPr sz="2100" spc="2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100" spc="1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7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100" spc="2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v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2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s</a:t>
            </a:r>
            <a:r>
              <a:rPr sz="2100" spc="54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,	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51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f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1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c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6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i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	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</a:t>
            </a:r>
            <a:r>
              <a:rPr sz="2100" spc="-1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p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	</a:t>
            </a:r>
            <a:r>
              <a:rPr sz="2100" spc="-6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4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	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y</a:t>
            </a:r>
            <a:r>
              <a:rPr sz="2100" spc="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  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v</a:t>
            </a:r>
            <a:r>
              <a:rPr sz="2100" spc="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	</a:t>
            </a:r>
            <a:r>
              <a:rPr sz="2100" spc="-76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m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5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.</a:t>
            </a:r>
            <a:r>
              <a:rPr sz="2100" spc="8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"</a:t>
            </a:r>
            <a:endParaRPr sz="2100">
              <a:latin typeface="StoneSansITCStd Medium"/>
              <a:cs typeface="StoneSansITCStd Medium"/>
            </a:endParaRPr>
          </a:p>
          <a:p>
            <a:pPr marL="12700" marR="451484">
              <a:lnSpc>
                <a:spcPct val="145800"/>
              </a:lnSpc>
              <a:tabLst>
                <a:tab pos="1621790" algn="l"/>
                <a:tab pos="2206625" algn="l"/>
              </a:tabLst>
            </a:pPr>
            <a:r>
              <a:rPr sz="2100" spc="39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(</a:t>
            </a:r>
            <a:r>
              <a:rPr sz="2100" spc="-409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G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un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e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44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	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-12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n</a:t>
            </a:r>
            <a:r>
              <a:rPr sz="2100" spc="-11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d	</a:t>
            </a:r>
            <a:r>
              <a:rPr sz="2100" spc="-33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-8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o</a:t>
            </a:r>
            <a:r>
              <a:rPr sz="2100" spc="5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l</a:t>
            </a:r>
            <a:r>
              <a:rPr sz="2100" spc="15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z</a:t>
            </a:r>
            <a:r>
              <a:rPr sz="2100" spc="-6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w</a:t>
            </a:r>
            <a:r>
              <a:rPr sz="2100" spc="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a</a:t>
            </a:r>
            <a:r>
              <a:rPr sz="2100" spc="39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r</a:t>
            </a:r>
            <a:r>
              <a:rPr sz="2100" spc="434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t</a:t>
            </a:r>
            <a:r>
              <a:rPr sz="2100" spc="-7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h</a:t>
            </a:r>
            <a:r>
              <a:rPr sz="2100" spc="-35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 </a:t>
            </a:r>
            <a:r>
              <a:rPr sz="2100" spc="-7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2006</a:t>
            </a:r>
            <a:r>
              <a:rPr sz="2100" spc="400" dirty="0" smtClean="0">
                <a:solidFill>
                  <a:srgbClr val="212121"/>
                </a:solidFill>
                <a:latin typeface="StoneSansITCStd Medium"/>
                <a:cs typeface="StoneSansITCStd Medium"/>
              </a:rPr>
              <a:t>)</a:t>
            </a:r>
            <a:endParaRPr sz="2100">
              <a:latin typeface="StoneSansITCStd Medium"/>
              <a:cs typeface="StoneSansITCStd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974" y="297586"/>
            <a:ext cx="1796414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974" y="307111"/>
            <a:ext cx="179578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700"/>
            <a:ext cx="5457824" cy="666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45174" y="1953285"/>
            <a:ext cx="3032760" cy="1099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50"/>
              </a:lnSpc>
            </a:pPr>
            <a:r>
              <a:rPr sz="3250" spc="-515" dirty="0" smtClean="0">
                <a:solidFill>
                  <a:srgbClr val="14251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o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n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-20" dirty="0" smtClean="0">
                <a:solidFill>
                  <a:srgbClr val="14251F"/>
                </a:solidFill>
                <a:latin typeface="Arial"/>
                <a:cs typeface="Arial"/>
              </a:rPr>
              <a:t>l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b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95" dirty="0" smtClean="0">
                <a:solidFill>
                  <a:srgbClr val="14251F"/>
                </a:solidFill>
                <a:latin typeface="Arial"/>
                <a:cs typeface="Arial"/>
              </a:rPr>
              <a:t>r</a:t>
            </a:r>
            <a:r>
              <a:rPr sz="3250" spc="5" dirty="0" smtClean="0">
                <a:solidFill>
                  <a:srgbClr val="14251F"/>
                </a:solidFill>
                <a:latin typeface="Arial"/>
                <a:cs typeface="Arial"/>
              </a:rPr>
              <a:t>i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190" dirty="0" smtClean="0">
                <a:solidFill>
                  <a:srgbClr val="14251F"/>
                </a:solidFill>
                <a:latin typeface="Arial"/>
                <a:cs typeface="Arial"/>
              </a:rPr>
              <a:t>n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0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350" dirty="0" smtClean="0">
                <a:solidFill>
                  <a:srgbClr val="14251F"/>
                </a:solidFill>
                <a:latin typeface="Arial"/>
                <a:cs typeface="Arial"/>
              </a:rPr>
              <a:t>s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45" dirty="0" smtClean="0">
                <a:solidFill>
                  <a:srgbClr val="14251F"/>
                </a:solidFill>
                <a:latin typeface="Arial"/>
                <a:cs typeface="Arial"/>
              </a:rPr>
              <a:t> </a:t>
            </a:r>
            <a:r>
              <a:rPr sz="3250" spc="30" dirty="0" smtClean="0">
                <a:solidFill>
                  <a:srgbClr val="14251F"/>
                </a:solidFill>
                <a:latin typeface="Arial"/>
                <a:cs typeface="Arial"/>
              </a:rPr>
              <a:t>g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145" dirty="0" smtClean="0">
                <a:solidFill>
                  <a:srgbClr val="14251F"/>
                </a:solidFill>
                <a:latin typeface="Arial"/>
                <a:cs typeface="Arial"/>
              </a:rPr>
              <a:t>t</a:t>
            </a:r>
            <a:r>
              <a:rPr sz="3250" spc="-60" dirty="0" smtClean="0">
                <a:solidFill>
                  <a:srgbClr val="14251F"/>
                </a:solidFill>
                <a:latin typeface="Arial"/>
                <a:cs typeface="Arial"/>
              </a:rPr>
              <a:t>e</a:t>
            </a:r>
            <a:r>
              <a:rPr sz="3250" spc="-30" dirty="0" smtClean="0">
                <a:solidFill>
                  <a:srgbClr val="14251F"/>
                </a:solidFill>
                <a:latin typeface="Arial"/>
                <a:cs typeface="Arial"/>
              </a:rPr>
              <a:t>w</a:t>
            </a:r>
            <a:r>
              <a:rPr sz="3250" spc="10" dirty="0" smtClean="0">
                <a:solidFill>
                  <a:srgbClr val="14251F"/>
                </a:solidFill>
                <a:latin typeface="Arial"/>
                <a:cs typeface="Arial"/>
              </a:rPr>
              <a:t>a</a:t>
            </a:r>
            <a:r>
              <a:rPr sz="3250" spc="-260" dirty="0" smtClean="0">
                <a:solidFill>
                  <a:srgbClr val="14251F"/>
                </a:solidFill>
                <a:latin typeface="Arial"/>
                <a:cs typeface="Arial"/>
              </a:rPr>
              <a:t>y</a:t>
            </a:r>
            <a:endParaRPr sz="32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753599" cy="704849"/>
          </a:xfrm>
          <a:custGeom>
            <a:avLst/>
            <a:gdLst/>
            <a:ahLst/>
            <a:cxnLst/>
            <a:rect l="l" t="t" r="r" b="b"/>
            <a:pathLst>
              <a:path w="9753599" h="704849">
                <a:moveTo>
                  <a:pt x="0" y="70484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04849"/>
                </a:lnTo>
                <a:lnTo>
                  <a:pt x="0" y="704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974" y="297586"/>
            <a:ext cx="209613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8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2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2710" y="334335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2710" y="371483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2710" y="408630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2710" y="4457782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2710" y="4829257"/>
            <a:ext cx="85664" cy="85617"/>
          </a:xfrm>
          <a:custGeom>
            <a:avLst/>
            <a:gdLst/>
            <a:ahLst/>
            <a:cxnLst/>
            <a:rect l="l" t="t" r="r" b="b"/>
            <a:pathLst>
              <a:path w="85664" h="85617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4502" y="3158398"/>
            <a:ext cx="1353820" cy="200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100"/>
              </a:lnSpc>
            </a:pPr>
            <a:r>
              <a:rPr sz="2100" spc="-105" dirty="0" smtClean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cc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-215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1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nn</a:t>
            </a:r>
            <a:r>
              <a:rPr sz="2100" spc="-3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2100" spc="3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2100" spc="10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2100" spc="-2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2100" spc="-5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2100" spc="-210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2100" spc="-1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325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-175" dirty="0" smtClean="0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4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-24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2100" spc="4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25" dirty="0" smtClean="0">
                <a:solidFill>
                  <a:srgbClr val="212121"/>
                </a:solidFill>
                <a:latin typeface="Arial"/>
                <a:cs typeface="Arial"/>
              </a:rPr>
              <a:t>G</a:t>
            </a:r>
            <a:r>
              <a:rPr sz="2100" spc="-100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2100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2100" spc="30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100" spc="-2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4207" y="841247"/>
            <a:ext cx="6327648" cy="596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96" y="4700676"/>
            <a:ext cx="0" cy="364393"/>
          </a:xfrm>
          <a:custGeom>
            <a:avLst/>
            <a:gdLst/>
            <a:ahLst/>
            <a:cxnLst/>
            <a:rect l="l" t="t" r="r" b="b"/>
            <a:pathLst>
              <a:path h="364393">
                <a:moveTo>
                  <a:pt x="0" y="364393"/>
                </a:moveTo>
                <a:lnTo>
                  <a:pt x="0" y="0"/>
                </a:lnTo>
              </a:path>
            </a:pathLst>
          </a:custGeom>
          <a:ln w="36530">
            <a:solidFill>
              <a:srgbClr val="BFC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4049" y="7287870"/>
            <a:ext cx="2730642" cy="0"/>
          </a:xfrm>
          <a:custGeom>
            <a:avLst/>
            <a:gdLst/>
            <a:ahLst/>
            <a:cxnLst/>
            <a:rect l="l" t="t" r="r" b="b"/>
            <a:pathLst>
              <a:path w="2730642">
                <a:moveTo>
                  <a:pt x="0" y="0"/>
                </a:moveTo>
                <a:lnTo>
                  <a:pt x="2730642" y="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7689" y="7269650"/>
            <a:ext cx="1068513" cy="0"/>
          </a:xfrm>
          <a:custGeom>
            <a:avLst/>
            <a:gdLst/>
            <a:ahLst/>
            <a:cxnLst/>
            <a:rect l="l" t="t" r="r" b="b"/>
            <a:pathLst>
              <a:path w="1068513">
                <a:moveTo>
                  <a:pt x="0" y="0"/>
                </a:moveTo>
                <a:lnTo>
                  <a:pt x="1068513" y="0"/>
                </a:lnTo>
              </a:path>
            </a:pathLst>
          </a:custGeom>
          <a:ln w="9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83" y="297764"/>
            <a:ext cx="3390031" cy="203600"/>
          </a:xfrm>
          <a:custGeom>
            <a:avLst/>
            <a:gdLst/>
            <a:ahLst/>
            <a:cxnLst/>
            <a:rect l="l" t="t" r="r" b="b"/>
            <a:pathLst>
              <a:path w="3390031" h="203600">
                <a:moveTo>
                  <a:pt x="0" y="0"/>
                </a:moveTo>
                <a:lnTo>
                  <a:pt x="3390031" y="0"/>
                </a:lnTo>
                <a:lnTo>
                  <a:pt x="3390031" y="203600"/>
                </a:lnTo>
                <a:lnTo>
                  <a:pt x="0" y="203600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3929" y="300332"/>
            <a:ext cx="339661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45" dirty="0" smtClean="0">
                <a:solidFill>
                  <a:srgbClr val="FBFBFB"/>
                </a:solidFill>
                <a:latin typeface="Arial"/>
                <a:cs typeface="Arial"/>
              </a:rPr>
              <a:t>LIAISON </a:t>
            </a:r>
            <a:r>
              <a:rPr sz="1150" b="1" spc="30" dirty="0" smtClean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1150" b="1" spc="145" dirty="0" smtClean="0">
                <a:solidFill>
                  <a:srgbClr val="FBFBFB"/>
                </a:solidFill>
                <a:latin typeface="Arial"/>
                <a:cs typeface="Arial"/>
              </a:rPr>
              <a:t>LIBRARIANS </a:t>
            </a:r>
            <a:r>
              <a:rPr sz="1150" b="1" spc="-10" dirty="0" smtClean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1150" b="1" spc="70" dirty="0" smtClean="0">
                <a:solidFill>
                  <a:srgbClr val="FBFBFB"/>
                </a:solidFill>
                <a:latin typeface="Arial"/>
                <a:cs typeface="Arial"/>
              </a:rPr>
              <a:t>AS </a:t>
            </a:r>
            <a:r>
              <a:rPr sz="1150" b="1" spc="-25" dirty="0" smtClean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1150" b="1" spc="90" dirty="0" smtClean="0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sz="1150" b="1" spc="-55" dirty="0" smtClean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1150" b="1" spc="95" dirty="0" smtClean="0">
                <a:solidFill>
                  <a:srgbClr val="FBFBFB"/>
                </a:solidFill>
                <a:latin typeface="Arial"/>
                <a:cs typeface="Arial"/>
              </a:rPr>
              <a:t>CiATEWAV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713" y="6774105"/>
            <a:ext cx="3371850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42620" algn="l"/>
                <a:tab pos="1993900" algn="l"/>
              </a:tabLst>
            </a:pPr>
            <a:r>
              <a:rPr sz="1750" spc="75" dirty="0" smtClean="0">
                <a:solidFill>
                  <a:srgbClr val="5D5D5D"/>
                </a:solidFill>
                <a:latin typeface="Times New Roman"/>
                <a:cs typeface="Times New Roman"/>
              </a:rPr>
              <a:t>"The	</a:t>
            </a:r>
            <a:r>
              <a:rPr sz="1750" spc="280" dirty="0" smtClean="0">
                <a:solidFill>
                  <a:srgbClr val="464646"/>
                </a:solidFill>
                <a:latin typeface="Times New Roman"/>
                <a:cs typeface="Times New Roman"/>
              </a:rPr>
              <a:t>librarians	</a:t>
            </a:r>
            <a:r>
              <a:rPr sz="1750" spc="275" dirty="0" smtClean="0">
                <a:solidFill>
                  <a:srgbClr val="464646"/>
                </a:solidFill>
                <a:latin typeface="Times New Roman"/>
                <a:cs typeface="Times New Roman"/>
              </a:rPr>
              <a:t>are </a:t>
            </a:r>
            <a:r>
              <a:rPr sz="1750" spc="90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750" spc="195" dirty="0" smtClean="0">
                <a:solidFill>
                  <a:srgbClr val="5D5D5D"/>
                </a:solidFill>
                <a:latin typeface="Times New Roman"/>
                <a:cs typeface="Times New Roman"/>
              </a:rPr>
              <a:t>holding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4360" y="6774105"/>
            <a:ext cx="1228090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4350" algn="l"/>
              </a:tabLst>
            </a:pPr>
            <a:r>
              <a:rPr sz="1750" spc="254" dirty="0" smtClean="0">
                <a:solidFill>
                  <a:srgbClr val="5D5D5D"/>
                </a:solidFill>
                <a:latin typeface="Times New Roman"/>
                <a:cs typeface="Times New Roman"/>
              </a:rPr>
              <a:t>the	</a:t>
            </a:r>
            <a:r>
              <a:rPr sz="1750" spc="155" dirty="0" smtClean="0">
                <a:solidFill>
                  <a:srgbClr val="464646"/>
                </a:solidFill>
                <a:latin typeface="Times New Roman"/>
                <a:cs typeface="Times New Roman"/>
              </a:rPr>
              <a:t>world,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3380" y="6774105"/>
            <a:ext cx="1484630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4350" algn="l"/>
                <a:tab pos="1254125" algn="l"/>
              </a:tabLst>
            </a:pPr>
            <a:r>
              <a:rPr sz="1750" spc="254" dirty="0" smtClean="0">
                <a:solidFill>
                  <a:srgbClr val="5D5D5D"/>
                </a:solidFill>
                <a:latin typeface="Times New Roman"/>
                <a:cs typeface="Times New Roman"/>
              </a:rPr>
              <a:t>the	</a:t>
            </a:r>
            <a:r>
              <a:rPr sz="1750" spc="105" dirty="0" smtClean="0">
                <a:solidFill>
                  <a:srgbClr val="464646"/>
                </a:solidFill>
                <a:latin typeface="Times New Roman"/>
                <a:cs typeface="Times New Roman"/>
              </a:rPr>
              <a:t>world	</a:t>
            </a:r>
            <a:r>
              <a:rPr sz="1750" spc="120" dirty="0" smtClean="0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8113" y="6774105"/>
            <a:ext cx="73723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80" dirty="0" smtClean="0">
                <a:solidFill>
                  <a:srgbClr val="5D5D5D"/>
                </a:solidFill>
                <a:latin typeface="Times New Roman"/>
                <a:cs typeface="Times New Roman"/>
              </a:rPr>
              <a:t>Deakin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4841" y="6774105"/>
            <a:ext cx="1257300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275" dirty="0" smtClean="0">
                <a:solidFill>
                  <a:srgbClr val="5D5D5D"/>
                </a:solidFill>
                <a:latin typeface="Times New Roman"/>
                <a:cs typeface="Times New Roman"/>
              </a:rPr>
              <a:t>together."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Gathering the glue and the glitter: a visual arts- based inquiry into academic perceptions of liaison librarians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 e n d e r  </vt:lpstr>
      <vt:lpstr>PowerPoint Presentation</vt:lpstr>
      <vt:lpstr>PowerPoint Presentation</vt:lpstr>
      <vt:lpstr>PowerPoint Presentation</vt:lpstr>
      <vt:lpstr>PowerPoint Presentation</vt:lpstr>
      <vt:lpstr>Image credits: Marina Minns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CRIG 2017 Gathering the Glue &amp; the Glitter</dc:title>
  <dc:creator>Josephine Le Clerc</dc:creator>
  <cp:keywords>DACk7MbNMD8</cp:keywords>
  <cp:lastModifiedBy>Anna Srivastava</cp:lastModifiedBy>
  <cp:revision>1</cp:revision>
  <dcterms:created xsi:type="dcterms:W3CDTF">2017-12-18T12:34:47Z</dcterms:created>
  <dcterms:modified xsi:type="dcterms:W3CDTF">2017-12-18T01:35:51Z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2017-11-04T00:00:00Z</vt:filetime>
  </property>
  <property fmtid="{D5CDD505-2E9C-101B-9397-08002B2CF9AE}" pid="3" name="LastSaved">
    <vt:filetime>2017-12-18T00:00:00Z</vt:filetime>
  </property>
</Properties>
</file>