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 id="2147483804" r:id="rId2"/>
    <p:sldMasterId id="2147483812" r:id="rId3"/>
  </p:sldMasterIdLst>
  <p:notesMasterIdLst>
    <p:notesMasterId r:id="rId18"/>
  </p:notesMasterIdLst>
  <p:handoutMasterIdLst>
    <p:handoutMasterId r:id="rId19"/>
  </p:handoutMasterIdLst>
  <p:sldIdLst>
    <p:sldId id="256" r:id="rId4"/>
    <p:sldId id="260" r:id="rId5"/>
    <p:sldId id="259" r:id="rId6"/>
    <p:sldId id="262" r:id="rId7"/>
    <p:sldId id="268" r:id="rId8"/>
    <p:sldId id="271" r:id="rId9"/>
    <p:sldId id="269" r:id="rId10"/>
    <p:sldId id="264" r:id="rId11"/>
    <p:sldId id="272" r:id="rId12"/>
    <p:sldId id="263" r:id="rId13"/>
    <p:sldId id="270" r:id="rId14"/>
    <p:sldId id="266" r:id="rId15"/>
    <p:sldId id="274" r:id="rId16"/>
    <p:sldId id="267" r:id="rId17"/>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D4A034-B9F8-49FC-A2D2-63C39F799B3D}">
          <p14:sldIdLst>
            <p14:sldId id="256"/>
            <p14:sldId id="260"/>
            <p14:sldId id="259"/>
            <p14:sldId id="262"/>
            <p14:sldId id="268"/>
            <p14:sldId id="271"/>
            <p14:sldId id="269"/>
            <p14:sldId id="264"/>
            <p14:sldId id="272"/>
            <p14:sldId id="263"/>
            <p14:sldId id="270"/>
            <p14:sldId id="266"/>
            <p14:sldId id="274"/>
            <p14:sldId id="2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69300" autoAdjust="0"/>
  </p:normalViewPr>
  <p:slideViewPr>
    <p:cSldViewPr>
      <p:cViewPr varScale="1">
        <p:scale>
          <a:sx n="80" d="100"/>
          <a:sy n="80" d="100"/>
        </p:scale>
        <p:origin x="25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1" d="100"/>
          <a:sy n="71" d="100"/>
        </p:scale>
        <p:origin x="-2148" y="-10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109440" cy="496570"/>
          </a:xfrm>
          <a:prstGeom prst="rect">
            <a:avLst/>
          </a:prstGeom>
        </p:spPr>
        <p:txBody>
          <a:bodyPr vert="horz" lIns="91440" tIns="45720" rIns="91440" bIns="45720" rtlCol="0"/>
          <a:lstStyle>
            <a:lvl1pPr algn="l">
              <a:defRPr sz="1200"/>
            </a:lvl1pPr>
          </a:lstStyle>
          <a:p>
            <a:r>
              <a:rPr lang="en-AU" smtClean="0"/>
              <a:t>[Add presentation title, presenter name here]</a:t>
            </a:r>
            <a:endParaRPr lang="en-AU"/>
          </a:p>
        </p:txBody>
      </p:sp>
      <p:sp>
        <p:nvSpPr>
          <p:cNvPr id="3" name="Date Placeholder 2"/>
          <p:cNvSpPr>
            <a:spLocks noGrp="1"/>
          </p:cNvSpPr>
          <p:nvPr>
            <p:ph type="dt" sz="quarter" idx="1"/>
          </p:nvPr>
        </p:nvSpPr>
        <p:spPr>
          <a:xfrm>
            <a:off x="5323464" y="0"/>
            <a:ext cx="1469463" cy="496570"/>
          </a:xfrm>
          <a:prstGeom prst="rect">
            <a:avLst/>
          </a:prstGeom>
        </p:spPr>
        <p:txBody>
          <a:bodyPr vert="horz" lIns="91440" tIns="45720" rIns="91440" bIns="45720" rtlCol="0"/>
          <a:lstStyle>
            <a:lvl1pPr algn="r">
              <a:defRPr sz="1200"/>
            </a:lvl1pPr>
          </a:lstStyle>
          <a:p>
            <a:fld id="{4C53E4B8-0279-44CF-86E3-2E6C8FE978A3}" type="datetimeFigureOut">
              <a:rPr lang="en-AU" smtClean="0"/>
              <a:pPr/>
              <a:t>25/11/2014</a:t>
            </a:fld>
            <a:endParaRPr lang="en-AU" dirty="0"/>
          </a:p>
        </p:txBody>
      </p:sp>
      <p:sp>
        <p:nvSpPr>
          <p:cNvPr id="4" name="Footer Placeholder 3"/>
          <p:cNvSpPr>
            <a:spLocks noGrp="1"/>
          </p:cNvSpPr>
          <p:nvPr>
            <p:ph type="ftr" sz="quarter" idx="2"/>
          </p:nvPr>
        </p:nvSpPr>
        <p:spPr>
          <a:xfrm>
            <a:off x="0" y="9433106"/>
            <a:ext cx="5109440" cy="496570"/>
          </a:xfrm>
          <a:prstGeom prst="rect">
            <a:avLst/>
          </a:prstGeom>
        </p:spPr>
        <p:txBody>
          <a:bodyPr vert="horz" lIns="91440" tIns="45720" rIns="91440" bIns="45720" rtlCol="0" anchor="b"/>
          <a:lstStyle>
            <a:lvl1pPr algn="l">
              <a:defRPr sz="1200"/>
            </a:lvl1pPr>
          </a:lstStyle>
          <a:p>
            <a:r>
              <a:rPr lang="en-AU" smtClean="0"/>
              <a:t>[Add Presenter contact details here]</a:t>
            </a:r>
            <a:endParaRPr lang="en-AU"/>
          </a:p>
        </p:txBody>
      </p:sp>
      <p:sp>
        <p:nvSpPr>
          <p:cNvPr id="5" name="Slide Number Placeholder 4"/>
          <p:cNvSpPr>
            <a:spLocks noGrp="1"/>
          </p:cNvSpPr>
          <p:nvPr>
            <p:ph type="sldNum" sz="quarter" idx="3"/>
          </p:nvPr>
        </p:nvSpPr>
        <p:spPr>
          <a:xfrm>
            <a:off x="5323464" y="9434830"/>
            <a:ext cx="1471036" cy="496570"/>
          </a:xfrm>
          <a:prstGeom prst="rect">
            <a:avLst/>
          </a:prstGeom>
        </p:spPr>
        <p:txBody>
          <a:bodyPr vert="horz" lIns="91440" tIns="45720" rIns="91440" bIns="45720" rtlCol="0" anchor="b"/>
          <a:lstStyle>
            <a:lvl1pPr algn="r">
              <a:defRPr sz="1200"/>
            </a:lvl1pPr>
          </a:lstStyle>
          <a:p>
            <a:fld id="{459D95EA-1746-40E9-9108-B8457460127F}" type="slidenum">
              <a:rPr lang="en-AU" smtClean="0"/>
              <a:pPr/>
              <a:t>‹#›</a:t>
            </a:fld>
            <a:endParaRPr lang="en-AU" dirty="0"/>
          </a:p>
        </p:txBody>
      </p:sp>
    </p:spTree>
    <p:extLst>
      <p:ext uri="{BB962C8B-B14F-4D97-AF65-F5344CB8AC3E}">
        <p14:creationId xmlns:p14="http://schemas.microsoft.com/office/powerpoint/2010/main" val="8418118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r>
              <a:rPr lang="en-AU" smtClean="0"/>
              <a:t>[Add presentation title, presenter name here]</a:t>
            </a:r>
            <a:endParaRPr lang="en-AU"/>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7B948A1F-ADE5-45F9-9007-36CE2559749C}" type="datetimeFigureOut">
              <a:rPr lang="en-AU" smtClean="0"/>
              <a:pPr/>
              <a:t>25/11/2014</a:t>
            </a:fld>
            <a:endParaRPr lang="en-AU"/>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dirty="0" smtClean="0"/>
              <a:t>Click to edit Master text styles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r>
              <a:rPr lang="en-AU" smtClean="0"/>
              <a:t>[Add Presenter contact details here]</a:t>
            </a:r>
            <a:endParaRPr lang="en-AU"/>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13D2BD4F-ED21-46EC-B9E1-362F8586AFD2}" type="slidenum">
              <a:rPr lang="en-AU" smtClean="0"/>
              <a:pPr/>
              <a:t>‹#›</a:t>
            </a:fld>
            <a:endParaRPr lang="en-AU"/>
          </a:p>
        </p:txBody>
      </p:sp>
    </p:spTree>
    <p:extLst>
      <p:ext uri="{BB962C8B-B14F-4D97-AF65-F5344CB8AC3E}">
        <p14:creationId xmlns:p14="http://schemas.microsoft.com/office/powerpoint/2010/main" val="1723629561"/>
      </p:ext>
    </p:extLst>
  </p:cSld>
  <p:clrMap bg1="lt1" tx1="dk1" bg2="lt2" tx2="dk2" accent1="accent1" accent2="accent2" accent3="accent3" accent4="accent4" accent5="accent5" accent6="accent6" hlink="hlink" folHlink="folHlink"/>
  <p:hf dt="0"/>
  <p:notesStyle>
    <a:lvl1pPr marL="0" marR="0" indent="0" algn="l" defTabSz="914400" rtl="0" eaLnBrk="1" fontAlgn="auto" latinLnBrk="0" hangingPunct="1">
      <a:lnSpc>
        <a:spcPts val="1200"/>
      </a:lnSpc>
      <a:spcBef>
        <a:spcPts val="1000"/>
      </a:spcBef>
      <a:spcAft>
        <a:spcPts val="0"/>
      </a:spcAft>
      <a:buClrTx/>
      <a:buSzTx/>
      <a:buFontTx/>
      <a:buNone/>
      <a:tabLst/>
      <a:defRPr sz="1200" b="0" kern="1200">
        <a:solidFill>
          <a:schemeClr val="tx1"/>
        </a:solidFill>
        <a:latin typeface="WordyLight" pitchFamily="2" charset="0"/>
        <a:ea typeface="+mn-ea"/>
        <a:cs typeface="+mn-cs"/>
      </a:defRPr>
    </a:lvl1pPr>
    <a:lvl2pPr marL="180000" indent="-180000" algn="l" defTabSz="914400" rtl="0" eaLnBrk="1" latinLnBrk="0" hangingPunct="1">
      <a:lnSpc>
        <a:spcPts val="1200"/>
      </a:lnSpc>
      <a:spcBef>
        <a:spcPts val="300"/>
      </a:spcBef>
      <a:buFont typeface="WordyLight" pitchFamily="2" charset="0"/>
      <a:buChar char="•"/>
      <a:defRPr sz="1200" kern="1200">
        <a:solidFill>
          <a:schemeClr val="tx1"/>
        </a:solidFill>
        <a:latin typeface="WordyLight" pitchFamily="2" charset="0"/>
        <a:ea typeface="+mn-ea"/>
        <a:cs typeface="+mn-cs"/>
      </a:defRPr>
    </a:lvl2pPr>
    <a:lvl3pPr marL="360000" indent="-180000" algn="l" defTabSz="914400" rtl="0" eaLnBrk="1" latinLnBrk="0" hangingPunct="1">
      <a:lnSpc>
        <a:spcPts val="1200"/>
      </a:lnSpc>
      <a:spcBef>
        <a:spcPts val="300"/>
      </a:spcBef>
      <a:buFont typeface="WordyLight" pitchFamily="2" charset="0"/>
      <a:buChar char="–"/>
      <a:defRPr sz="1200" kern="1200">
        <a:solidFill>
          <a:schemeClr val="tx1"/>
        </a:solidFill>
        <a:latin typeface="WordyLight" pitchFamily="2" charset="0"/>
        <a:ea typeface="+mn-ea"/>
        <a:cs typeface="+mn-cs"/>
      </a:defRPr>
    </a:lvl3pPr>
    <a:lvl4pPr marL="540000" indent="-180000" algn="l" defTabSz="914400" rtl="0" eaLnBrk="1" latinLnBrk="0" hangingPunct="1">
      <a:lnSpc>
        <a:spcPts val="1200"/>
      </a:lnSpc>
      <a:spcBef>
        <a:spcPts val="300"/>
      </a:spcBef>
      <a:buFont typeface="WordyLight" pitchFamily="2" charset="0"/>
      <a:buChar char="•"/>
      <a:defRPr sz="1200" kern="1200">
        <a:solidFill>
          <a:schemeClr val="tx1"/>
        </a:solidFill>
        <a:latin typeface="WordyLight" pitchFamily="2" charset="0"/>
        <a:ea typeface="+mn-ea"/>
        <a:cs typeface="+mn-cs"/>
      </a:defRPr>
    </a:lvl4pPr>
    <a:lvl5pPr marL="720000" indent="-180000" algn="l" defTabSz="914400" rtl="0" eaLnBrk="1" latinLnBrk="0" hangingPunct="1">
      <a:lnSpc>
        <a:spcPts val="1200"/>
      </a:lnSpc>
      <a:spcBef>
        <a:spcPts val="300"/>
      </a:spcBef>
      <a:buFont typeface="WordyLight" pitchFamily="2" charset="0"/>
      <a:buChar char="–"/>
      <a:defRPr sz="1200" kern="1200">
        <a:solidFill>
          <a:schemeClr val="tx1"/>
        </a:solidFill>
        <a:latin typeface="WordyLigh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0" u="sng" kern="1200" dirty="0" smtClean="0">
                <a:solidFill>
                  <a:schemeClr val="tx1"/>
                </a:solidFill>
                <a:effectLst/>
                <a:latin typeface="WordyLight" pitchFamily="2" charset="0"/>
                <a:ea typeface="+mn-ea"/>
                <a:cs typeface="+mn-cs"/>
              </a:rPr>
              <a:t>Introduction: </a:t>
            </a:r>
            <a:endParaRPr lang="en-AU" sz="1200" b="0" kern="1200" dirty="0" smtClean="0">
              <a:solidFill>
                <a:schemeClr val="tx1"/>
              </a:solidFill>
              <a:effectLst/>
              <a:latin typeface="WordyLight" pitchFamily="2" charset="0"/>
              <a:ea typeface="+mn-ea"/>
              <a:cs typeface="+mn-cs"/>
            </a:endParaRPr>
          </a:p>
          <a:p>
            <a:r>
              <a:rPr lang="en-AU" sz="1200" b="0" kern="1200" dirty="0" smtClean="0">
                <a:solidFill>
                  <a:schemeClr val="tx1"/>
                </a:solidFill>
                <a:effectLst/>
                <a:latin typeface="WordyLight" pitchFamily="2" charset="0"/>
                <a:ea typeface="+mn-ea"/>
                <a:cs typeface="+mn-cs"/>
              </a:rPr>
              <a:t>Who</a:t>
            </a:r>
            <a:r>
              <a:rPr lang="en-AU" sz="1200" b="0" kern="1200" baseline="0" dirty="0" smtClean="0">
                <a:solidFill>
                  <a:schemeClr val="tx1"/>
                </a:solidFill>
                <a:effectLst/>
                <a:latin typeface="WordyLight" pitchFamily="2" charset="0"/>
                <a:ea typeface="+mn-ea"/>
                <a:cs typeface="+mn-cs"/>
              </a:rPr>
              <a:t> we are and what are our backgrounds. </a:t>
            </a:r>
          </a:p>
          <a:p>
            <a:endParaRPr lang="en-AU" sz="1200" b="0" kern="1200" baseline="0" dirty="0" smtClean="0">
              <a:solidFill>
                <a:schemeClr val="tx1"/>
              </a:solidFill>
              <a:effectLst/>
              <a:latin typeface="WordyLight" pitchFamily="2" charset="0"/>
              <a:ea typeface="+mn-ea"/>
              <a:cs typeface="+mn-cs"/>
            </a:endParaRPr>
          </a:p>
          <a:p>
            <a:r>
              <a:rPr lang="en-AU" sz="1200" b="0" kern="1200" baseline="0" dirty="0" smtClean="0">
                <a:solidFill>
                  <a:schemeClr val="tx1"/>
                </a:solidFill>
                <a:effectLst/>
                <a:latin typeface="WordyLight" pitchFamily="2" charset="0"/>
                <a:ea typeface="+mn-ea"/>
                <a:cs typeface="+mn-cs"/>
              </a:rPr>
              <a:t>Deakin University Library has invested a lot of time and resources over the last two years in developing cloud concepts to support our course enhancement process. From our first video for academics defining digital literacy to a suite of ‘Getting Started’ products currently in development, it has been quite a journey.</a:t>
            </a:r>
          </a:p>
          <a:p>
            <a:r>
              <a:rPr lang="en-AU" sz="1200" b="0" kern="1200" baseline="0" dirty="0" smtClean="0">
                <a:solidFill>
                  <a:schemeClr val="tx1"/>
                </a:solidFill>
                <a:effectLst/>
                <a:latin typeface="WordyLight" pitchFamily="2" charset="0"/>
                <a:ea typeface="+mn-ea"/>
                <a:cs typeface="+mn-cs"/>
              </a:rPr>
              <a:t> As with most libraries we are moving from videos which are essentially recorded tutorials to pithy cloud concepts which are less than 3 minutes long. We feel as if we have learned a lot and we hope to share some of that experience. This is part of the training we have run for liaison librarians at Deakin to emphasise the necessity to confirm the need and then prepare a full script and storyboard before embarking on the process of creating a cloud concept.</a:t>
            </a:r>
          </a:p>
          <a:p>
            <a:endParaRPr lang="en-AU" sz="1200" b="0" kern="1200" dirty="0" smtClean="0">
              <a:solidFill>
                <a:schemeClr val="tx1"/>
              </a:solidFill>
              <a:effectLst/>
              <a:latin typeface="WordyLight" pitchFamily="2" charset="0"/>
              <a:ea typeface="+mn-ea"/>
              <a:cs typeface="+mn-cs"/>
            </a:endParaRPr>
          </a:p>
          <a:p>
            <a:r>
              <a:rPr lang="en-AU" sz="1200" b="0" kern="1200" dirty="0" smtClean="0">
                <a:solidFill>
                  <a:schemeClr val="tx1"/>
                </a:solidFill>
                <a:effectLst/>
                <a:latin typeface="WordyLight" pitchFamily="2" charset="0"/>
                <a:ea typeface="+mn-ea"/>
                <a:cs typeface="+mn-cs"/>
              </a:rPr>
              <a:t>The aim of today’s training session is to ask and answer some questions which might help you better develop your ideas prior to producing a video. We</a:t>
            </a:r>
            <a:r>
              <a:rPr lang="en-AU" sz="1200" b="0" kern="1200" baseline="0" dirty="0" smtClean="0">
                <a:solidFill>
                  <a:schemeClr val="tx1"/>
                </a:solidFill>
                <a:effectLst/>
                <a:latin typeface="WordyLight" pitchFamily="2" charset="0"/>
                <a:ea typeface="+mn-ea"/>
                <a:cs typeface="+mn-cs"/>
              </a:rPr>
              <a:t> hope it</a:t>
            </a:r>
            <a:r>
              <a:rPr lang="en-AU" sz="1200" b="0" kern="1200" dirty="0" smtClean="0">
                <a:solidFill>
                  <a:schemeClr val="tx1"/>
                </a:solidFill>
                <a:effectLst/>
                <a:latin typeface="WordyLight" pitchFamily="2" charset="0"/>
                <a:ea typeface="+mn-ea"/>
                <a:cs typeface="+mn-cs"/>
              </a:rPr>
              <a:t> might also make the process of production a lot simpler. </a:t>
            </a:r>
          </a:p>
          <a:p>
            <a:pPr marL="0" indent="0">
              <a:buFont typeface="Arial" pitchFamily="34" charset="0"/>
              <a:buNone/>
            </a:pPr>
            <a:endParaRPr lang="en-AU" baseline="0" dirty="0" smtClean="0"/>
          </a:p>
        </p:txBody>
      </p:sp>
      <p:sp>
        <p:nvSpPr>
          <p:cNvPr id="4" name="Header Placeholder 3"/>
          <p:cNvSpPr>
            <a:spLocks noGrp="1"/>
          </p:cNvSpPr>
          <p:nvPr>
            <p:ph type="hdr" sz="quarter" idx="10"/>
          </p:nvPr>
        </p:nvSpPr>
        <p:spPr/>
        <p:txBody>
          <a:bodyPr/>
          <a:lstStyle/>
          <a:p>
            <a:r>
              <a:rPr lang="en-AU" smtClean="0"/>
              <a:t>[Add presentation title, presenter name here]</a:t>
            </a:r>
            <a:endParaRPr lang="en-AU"/>
          </a:p>
        </p:txBody>
      </p:sp>
      <p:sp>
        <p:nvSpPr>
          <p:cNvPr id="5" name="Footer Placeholder 4"/>
          <p:cNvSpPr>
            <a:spLocks noGrp="1"/>
          </p:cNvSpPr>
          <p:nvPr>
            <p:ph type="ftr" sz="quarter" idx="11"/>
          </p:nvPr>
        </p:nvSpPr>
        <p:spPr/>
        <p:txBody>
          <a:bodyPr/>
          <a:lstStyle/>
          <a:p>
            <a:r>
              <a:rPr lang="en-AU" smtClean="0"/>
              <a:t>[Add Presenter contact details here]</a:t>
            </a:r>
            <a:endParaRPr lang="en-AU"/>
          </a:p>
        </p:txBody>
      </p:sp>
      <p:sp>
        <p:nvSpPr>
          <p:cNvPr id="6" name="Slide Number Placeholder 5"/>
          <p:cNvSpPr>
            <a:spLocks noGrp="1"/>
          </p:cNvSpPr>
          <p:nvPr>
            <p:ph type="sldNum" sz="quarter" idx="12"/>
          </p:nvPr>
        </p:nvSpPr>
        <p:spPr/>
        <p:txBody>
          <a:bodyPr/>
          <a:lstStyle/>
          <a:p>
            <a:fld id="{13D2BD4F-ED21-46EC-B9E1-362F8586AFD2}" type="slidenum">
              <a:rPr lang="en-AU" smtClean="0"/>
              <a:pPr/>
              <a:t>1</a:t>
            </a:fld>
            <a:endParaRPr lang="en-AU"/>
          </a:p>
        </p:txBody>
      </p:sp>
    </p:spTree>
    <p:extLst>
      <p:ext uri="{BB962C8B-B14F-4D97-AF65-F5344CB8AC3E}">
        <p14:creationId xmlns:p14="http://schemas.microsoft.com/office/powerpoint/2010/main" val="2530244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0" kern="1200" dirty="0" smtClean="0">
                <a:solidFill>
                  <a:schemeClr val="tx1"/>
                </a:solidFill>
                <a:effectLst/>
                <a:latin typeface="WordyLight" pitchFamily="2" charset="0"/>
                <a:ea typeface="+mn-ea"/>
                <a:cs typeface="+mn-cs"/>
              </a:rPr>
              <a:t>Walt Disney studios originally developed storyboarding. </a:t>
            </a:r>
          </a:p>
          <a:p>
            <a:endParaRPr lang="en-AU" sz="1200" b="0" kern="1200" dirty="0" smtClean="0">
              <a:solidFill>
                <a:schemeClr val="tx1"/>
              </a:solidFill>
              <a:effectLst/>
              <a:latin typeface="WordyLight" pitchFamily="2" charset="0"/>
              <a:ea typeface="+mn-ea"/>
              <a:cs typeface="+mn-cs"/>
            </a:endParaRPr>
          </a:p>
          <a:p>
            <a:r>
              <a:rPr lang="en-AU" sz="1200" b="0" kern="1200" dirty="0" smtClean="0">
                <a:solidFill>
                  <a:schemeClr val="tx1"/>
                </a:solidFill>
                <a:effectLst/>
                <a:latin typeface="WordyLight" pitchFamily="2" charset="0"/>
                <a:ea typeface="+mn-ea"/>
                <a:cs typeface="+mn-cs"/>
              </a:rPr>
              <a:t>Can you imagine 10 illustrators spending hours drawing and painting 50 frames of animation to only be told to edit what they had done because the wrong character was in frame? </a:t>
            </a:r>
          </a:p>
          <a:p>
            <a:endParaRPr lang="en-AU" sz="1200" b="0" kern="1200" dirty="0" smtClean="0">
              <a:solidFill>
                <a:schemeClr val="tx1"/>
              </a:solidFill>
              <a:effectLst/>
              <a:latin typeface="WordyLight" pitchFamily="2" charset="0"/>
              <a:ea typeface="+mn-ea"/>
              <a:cs typeface="+mn-cs"/>
            </a:endParaRPr>
          </a:p>
          <a:p>
            <a:r>
              <a:rPr lang="en-AU" sz="1200" b="0" kern="1200" dirty="0" smtClean="0">
                <a:solidFill>
                  <a:schemeClr val="tx1"/>
                </a:solidFill>
                <a:effectLst/>
                <a:latin typeface="WordyLight" pitchFamily="2" charset="0"/>
                <a:ea typeface="+mn-ea"/>
                <a:cs typeface="+mn-cs"/>
              </a:rPr>
              <a:t>Or the background wasn’t what the director had in mind? Developing the storyboard enabled all the illustrators to know exactly what was to be drawn and scene on screen at any given time. This saved time, resources and frustration.  </a:t>
            </a:r>
          </a:p>
          <a:p>
            <a:endParaRPr lang="en-AU" sz="1200" b="0" kern="1200" dirty="0" smtClean="0">
              <a:solidFill>
                <a:schemeClr val="tx1"/>
              </a:solidFill>
              <a:effectLst/>
              <a:latin typeface="WordyLight" pitchFamily="2" charset="0"/>
              <a:ea typeface="+mn-ea"/>
              <a:cs typeface="+mn-cs"/>
            </a:endParaRPr>
          </a:p>
          <a:p>
            <a:endParaRPr lang="en-AU" dirty="0"/>
          </a:p>
        </p:txBody>
      </p:sp>
      <p:sp>
        <p:nvSpPr>
          <p:cNvPr id="4" name="Header Placeholder 3"/>
          <p:cNvSpPr>
            <a:spLocks noGrp="1"/>
          </p:cNvSpPr>
          <p:nvPr>
            <p:ph type="hdr" sz="quarter" idx="10"/>
          </p:nvPr>
        </p:nvSpPr>
        <p:spPr/>
        <p:txBody>
          <a:bodyPr/>
          <a:lstStyle/>
          <a:p>
            <a:r>
              <a:rPr lang="en-AU" smtClean="0"/>
              <a:t>[Add presentation title, presenter name here]</a:t>
            </a:r>
            <a:endParaRPr lang="en-AU"/>
          </a:p>
        </p:txBody>
      </p:sp>
      <p:sp>
        <p:nvSpPr>
          <p:cNvPr id="5" name="Footer Placeholder 4"/>
          <p:cNvSpPr>
            <a:spLocks noGrp="1"/>
          </p:cNvSpPr>
          <p:nvPr>
            <p:ph type="ftr" sz="quarter" idx="11"/>
          </p:nvPr>
        </p:nvSpPr>
        <p:spPr/>
        <p:txBody>
          <a:bodyPr/>
          <a:lstStyle/>
          <a:p>
            <a:r>
              <a:rPr lang="en-AU" smtClean="0"/>
              <a:t>[Add Presenter contact details here]</a:t>
            </a:r>
            <a:endParaRPr lang="en-AU"/>
          </a:p>
        </p:txBody>
      </p:sp>
      <p:sp>
        <p:nvSpPr>
          <p:cNvPr id="6" name="Slide Number Placeholder 5"/>
          <p:cNvSpPr>
            <a:spLocks noGrp="1"/>
          </p:cNvSpPr>
          <p:nvPr>
            <p:ph type="sldNum" sz="quarter" idx="12"/>
          </p:nvPr>
        </p:nvSpPr>
        <p:spPr/>
        <p:txBody>
          <a:bodyPr/>
          <a:lstStyle/>
          <a:p>
            <a:fld id="{13D2BD4F-ED21-46EC-B9E1-362F8586AFD2}" type="slidenum">
              <a:rPr lang="en-AU" smtClean="0"/>
              <a:pPr/>
              <a:t>10</a:t>
            </a:fld>
            <a:endParaRPr lang="en-AU"/>
          </a:p>
        </p:txBody>
      </p:sp>
    </p:spTree>
    <p:extLst>
      <p:ext uri="{BB962C8B-B14F-4D97-AF65-F5344CB8AC3E}">
        <p14:creationId xmlns:p14="http://schemas.microsoft.com/office/powerpoint/2010/main" val="3563649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0" kern="1200" dirty="0" smtClean="0">
                <a:solidFill>
                  <a:schemeClr val="tx1"/>
                </a:solidFill>
                <a:effectLst/>
                <a:latin typeface="WordyLight" pitchFamily="2" charset="0"/>
                <a:ea typeface="+mn-ea"/>
                <a:cs typeface="+mn-cs"/>
              </a:rPr>
              <a:t>The storyboard is your road map for what you think you’ll end up producing. It’s your blueprint. It means you know what you’re about to produce without doing any of the work of filming or recording. </a:t>
            </a:r>
          </a:p>
          <a:p>
            <a:endParaRPr lang="en-AU" sz="1200" b="0" kern="1200" dirty="0" smtClean="0">
              <a:solidFill>
                <a:schemeClr val="tx1"/>
              </a:solidFill>
              <a:effectLst/>
              <a:latin typeface="WordyLight" pitchFamily="2" charset="0"/>
              <a:ea typeface="+mn-ea"/>
              <a:cs typeface="+mn-cs"/>
            </a:endParaRPr>
          </a:p>
          <a:p>
            <a:r>
              <a:rPr lang="en-AU" sz="1200" b="0" kern="1200" dirty="0" smtClean="0">
                <a:solidFill>
                  <a:schemeClr val="tx1"/>
                </a:solidFill>
                <a:effectLst/>
                <a:latin typeface="WordyLight" pitchFamily="2" charset="0"/>
                <a:ea typeface="+mn-ea"/>
                <a:cs typeface="+mn-cs"/>
              </a:rPr>
              <a:t>Your storyboard allows you to know what will be shown on screen for each scene of your video. It will help you flesh out your ideas; this is where your words come to life. You will discover if what you have written in you script will translate to film. </a:t>
            </a:r>
          </a:p>
          <a:p>
            <a:endParaRPr lang="en-AU" sz="1200" b="0" kern="1200" dirty="0" smtClean="0">
              <a:solidFill>
                <a:schemeClr val="tx1"/>
              </a:solidFill>
              <a:effectLst/>
              <a:latin typeface="WordyLight" pitchFamily="2" charset="0"/>
              <a:ea typeface="+mn-ea"/>
              <a:cs typeface="+mn-cs"/>
            </a:endParaRPr>
          </a:p>
          <a:p>
            <a:r>
              <a:rPr lang="en-AU" sz="1200" b="0" kern="1200" dirty="0" smtClean="0">
                <a:solidFill>
                  <a:schemeClr val="tx1"/>
                </a:solidFill>
                <a:effectLst/>
                <a:latin typeface="WordyLight" pitchFamily="2" charset="0"/>
                <a:ea typeface="+mn-ea"/>
                <a:cs typeface="+mn-cs"/>
              </a:rPr>
              <a:t>It also means that if you need to get approval or feedback on something in your concept, you can easily show someone what it might look like, and get feedback and make changes without having to do any recording or editing, this is your ‘draft’ stage. </a:t>
            </a:r>
          </a:p>
          <a:p>
            <a:endParaRPr lang="en-AU" sz="1200" b="0" kern="1200" dirty="0" smtClean="0">
              <a:solidFill>
                <a:schemeClr val="tx1"/>
              </a:solidFill>
              <a:effectLst/>
              <a:latin typeface="WordyLight" pitchFamily="2" charset="0"/>
              <a:ea typeface="+mn-ea"/>
              <a:cs typeface="+mn-cs"/>
            </a:endParaRPr>
          </a:p>
          <a:p>
            <a:r>
              <a:rPr lang="en-AU" sz="1200" b="0" kern="1200" dirty="0" smtClean="0">
                <a:solidFill>
                  <a:schemeClr val="tx1"/>
                </a:solidFill>
                <a:effectLst/>
                <a:latin typeface="WordyLight" pitchFamily="2" charset="0"/>
                <a:ea typeface="+mn-ea"/>
                <a:cs typeface="+mn-cs"/>
              </a:rPr>
              <a:t>When you draw out each frame of your storyboard it doesn’t have to be an amazing illustration. Make sure you write what part of the script goes with what frame as to eliminate confusion. </a:t>
            </a:r>
          </a:p>
          <a:p>
            <a:endParaRPr lang="en-AU" sz="1200" b="0" kern="1200" dirty="0" smtClean="0">
              <a:solidFill>
                <a:schemeClr val="tx1"/>
              </a:solidFill>
              <a:effectLst/>
              <a:latin typeface="WordyLight" pitchFamily="2" charset="0"/>
              <a:ea typeface="+mn-ea"/>
              <a:cs typeface="+mn-cs"/>
            </a:endParaRPr>
          </a:p>
          <a:p>
            <a:r>
              <a:rPr lang="en-AU" sz="1200" b="0" kern="1200" dirty="0" smtClean="0">
                <a:solidFill>
                  <a:schemeClr val="tx1"/>
                </a:solidFill>
                <a:effectLst/>
                <a:latin typeface="WordyLight" pitchFamily="2" charset="0"/>
                <a:ea typeface="+mn-ea"/>
                <a:cs typeface="+mn-cs"/>
              </a:rPr>
              <a:t>You will use your storyboard on the day of filming; you can use it as a shot list and reference.  This will also help when it comes to editing your footage.   </a:t>
            </a:r>
            <a:endParaRPr lang="en-AU" sz="1200" b="1" kern="1200" baseline="0" dirty="0" smtClean="0">
              <a:solidFill>
                <a:schemeClr val="tx1"/>
              </a:solidFill>
              <a:effectLst/>
              <a:latin typeface="WordyLight" pitchFamily="2" charset="0"/>
              <a:ea typeface="+mn-ea"/>
              <a:cs typeface="+mn-cs"/>
            </a:endParaRPr>
          </a:p>
          <a:p>
            <a:endParaRPr lang="en-AU" sz="1200" b="1" kern="1200" dirty="0" smtClean="0">
              <a:solidFill>
                <a:schemeClr val="tx1"/>
              </a:solidFill>
              <a:effectLst/>
              <a:latin typeface="WordyLight" pitchFamily="2" charset="0"/>
              <a:ea typeface="+mn-ea"/>
              <a:cs typeface="+mn-cs"/>
            </a:endParaRPr>
          </a:p>
          <a:p>
            <a:endParaRPr lang="en-AU" dirty="0"/>
          </a:p>
        </p:txBody>
      </p:sp>
      <p:sp>
        <p:nvSpPr>
          <p:cNvPr id="4" name="Header Placeholder 3"/>
          <p:cNvSpPr>
            <a:spLocks noGrp="1"/>
          </p:cNvSpPr>
          <p:nvPr>
            <p:ph type="hdr" sz="quarter" idx="10"/>
          </p:nvPr>
        </p:nvSpPr>
        <p:spPr/>
        <p:txBody>
          <a:bodyPr/>
          <a:lstStyle/>
          <a:p>
            <a:r>
              <a:rPr lang="en-AU" smtClean="0"/>
              <a:t>[Add presentation title, presenter name here]</a:t>
            </a:r>
            <a:endParaRPr lang="en-AU"/>
          </a:p>
        </p:txBody>
      </p:sp>
      <p:sp>
        <p:nvSpPr>
          <p:cNvPr id="5" name="Footer Placeholder 4"/>
          <p:cNvSpPr>
            <a:spLocks noGrp="1"/>
          </p:cNvSpPr>
          <p:nvPr>
            <p:ph type="ftr" sz="quarter" idx="11"/>
          </p:nvPr>
        </p:nvSpPr>
        <p:spPr/>
        <p:txBody>
          <a:bodyPr/>
          <a:lstStyle/>
          <a:p>
            <a:r>
              <a:rPr lang="en-AU" smtClean="0"/>
              <a:t>[Add Presenter contact details here]</a:t>
            </a:r>
            <a:endParaRPr lang="en-AU"/>
          </a:p>
        </p:txBody>
      </p:sp>
      <p:sp>
        <p:nvSpPr>
          <p:cNvPr id="6" name="Slide Number Placeholder 5"/>
          <p:cNvSpPr>
            <a:spLocks noGrp="1"/>
          </p:cNvSpPr>
          <p:nvPr>
            <p:ph type="sldNum" sz="quarter" idx="12"/>
          </p:nvPr>
        </p:nvSpPr>
        <p:spPr/>
        <p:txBody>
          <a:bodyPr/>
          <a:lstStyle/>
          <a:p>
            <a:fld id="{13D2BD4F-ED21-46EC-B9E1-362F8586AFD2}" type="slidenum">
              <a:rPr lang="en-AU" smtClean="0"/>
              <a:pPr/>
              <a:t>11</a:t>
            </a:fld>
            <a:endParaRPr lang="en-AU"/>
          </a:p>
        </p:txBody>
      </p:sp>
    </p:spTree>
    <p:extLst>
      <p:ext uri="{BB962C8B-B14F-4D97-AF65-F5344CB8AC3E}">
        <p14:creationId xmlns:p14="http://schemas.microsoft.com/office/powerpoint/2010/main" val="2874156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b="0" kern="1200" dirty="0" smtClean="0">
              <a:solidFill>
                <a:schemeClr val="tx1"/>
              </a:solidFill>
              <a:effectLst/>
              <a:latin typeface="WordyLight" pitchFamily="2" charset="0"/>
              <a:ea typeface="+mn-ea"/>
              <a:cs typeface="+mn-cs"/>
            </a:endParaRPr>
          </a:p>
          <a:p>
            <a:r>
              <a:rPr lang="en-AU" sz="1200" b="0" kern="1200" dirty="0" smtClean="0">
                <a:solidFill>
                  <a:schemeClr val="tx1"/>
                </a:solidFill>
                <a:effectLst/>
                <a:latin typeface="WordyLight" pitchFamily="2" charset="0"/>
                <a:ea typeface="+mn-ea"/>
                <a:cs typeface="+mn-cs"/>
              </a:rPr>
              <a:t>Have engaging visuals, change it</a:t>
            </a:r>
            <a:r>
              <a:rPr lang="en-AU" sz="1200" b="0" kern="1200" baseline="0" dirty="0" smtClean="0">
                <a:solidFill>
                  <a:schemeClr val="tx1"/>
                </a:solidFill>
                <a:effectLst/>
                <a:latin typeface="WordyLight" pitchFamily="2" charset="0"/>
                <a:ea typeface="+mn-ea"/>
                <a:cs typeface="+mn-cs"/>
              </a:rPr>
              <a:t> up - not just head to camera or just slides</a:t>
            </a:r>
          </a:p>
          <a:p>
            <a:endParaRPr lang="en-AU" sz="1200" b="0" kern="1200" baseline="0" dirty="0" smtClean="0">
              <a:solidFill>
                <a:schemeClr val="tx1"/>
              </a:solidFill>
              <a:effectLst/>
              <a:latin typeface="WordyLight" pitchFamily="2" charset="0"/>
              <a:ea typeface="+mn-ea"/>
              <a:cs typeface="+mn-cs"/>
            </a:endParaRPr>
          </a:p>
          <a:p>
            <a:r>
              <a:rPr lang="en-AU" sz="1200" b="0" kern="1200" baseline="0" dirty="0" smtClean="0">
                <a:solidFill>
                  <a:schemeClr val="tx1"/>
                </a:solidFill>
                <a:effectLst/>
                <a:latin typeface="WordyLight" pitchFamily="2" charset="0"/>
                <a:ea typeface="+mn-ea"/>
                <a:cs typeface="+mn-cs"/>
              </a:rPr>
              <a:t>Remember your audience – don’t be too out there – they need to understand the images you use?</a:t>
            </a:r>
            <a:endParaRPr lang="en-AU" sz="1200" b="0" kern="1200" dirty="0" smtClean="0">
              <a:solidFill>
                <a:schemeClr val="tx1"/>
              </a:solidFill>
              <a:effectLst/>
              <a:latin typeface="WordyLight" pitchFamily="2" charset="0"/>
              <a:ea typeface="+mn-ea"/>
              <a:cs typeface="+mn-cs"/>
            </a:endParaRPr>
          </a:p>
          <a:p>
            <a:endParaRPr lang="en-AU" sz="1200" b="1" kern="1200" dirty="0" smtClean="0">
              <a:solidFill>
                <a:schemeClr val="tx1"/>
              </a:solidFill>
              <a:effectLst/>
              <a:latin typeface="WordyLight" pitchFamily="2" charset="0"/>
              <a:ea typeface="+mn-ea"/>
              <a:cs typeface="+mn-cs"/>
            </a:endParaRPr>
          </a:p>
          <a:p>
            <a:r>
              <a:rPr lang="en-AU" sz="1200" b="1" kern="1200" dirty="0" smtClean="0">
                <a:solidFill>
                  <a:schemeClr val="tx1"/>
                </a:solidFill>
                <a:effectLst/>
                <a:latin typeface="WordyLight" pitchFamily="2" charset="0"/>
                <a:ea typeface="+mn-ea"/>
                <a:cs typeface="+mn-cs"/>
              </a:rPr>
              <a:t>Guide through the storyboarding template</a:t>
            </a:r>
          </a:p>
          <a:p>
            <a:endParaRPr lang="en-AU" sz="1200" b="1" kern="1200" dirty="0" smtClean="0">
              <a:solidFill>
                <a:schemeClr val="tx1"/>
              </a:solidFill>
              <a:effectLst/>
              <a:latin typeface="WordyLight" pitchFamily="2" charset="0"/>
              <a:ea typeface="+mn-ea"/>
              <a:cs typeface="+mn-cs"/>
            </a:endParaRPr>
          </a:p>
          <a:p>
            <a:r>
              <a:rPr lang="en-AU" sz="1200" b="1" kern="1200" dirty="0" smtClean="0">
                <a:solidFill>
                  <a:schemeClr val="tx1"/>
                </a:solidFill>
                <a:effectLst/>
                <a:latin typeface="WordyLight" pitchFamily="2" charset="0"/>
                <a:ea typeface="+mn-ea"/>
                <a:cs typeface="+mn-cs"/>
              </a:rPr>
              <a:t>10</a:t>
            </a:r>
            <a:r>
              <a:rPr lang="en-AU" sz="1200" b="1" kern="1200" baseline="0" dirty="0" smtClean="0">
                <a:solidFill>
                  <a:schemeClr val="tx1"/>
                </a:solidFill>
                <a:effectLst/>
                <a:latin typeface="WordyLight" pitchFamily="2" charset="0"/>
                <a:ea typeface="+mn-ea"/>
                <a:cs typeface="+mn-cs"/>
              </a:rPr>
              <a:t> mins storyboarding – descriptions of images</a:t>
            </a:r>
          </a:p>
          <a:p>
            <a:endParaRPr lang="en-AU" sz="1200" b="1" kern="1200" baseline="0" dirty="0" smtClean="0">
              <a:solidFill>
                <a:schemeClr val="tx1"/>
              </a:solidFill>
              <a:effectLst/>
              <a:latin typeface="WordyLight" pitchFamily="2" charset="0"/>
              <a:ea typeface="+mn-ea"/>
              <a:cs typeface="+mn-cs"/>
            </a:endParaRPr>
          </a:p>
          <a:p>
            <a:endParaRPr lang="en-AU" sz="1200" b="1" kern="1200" dirty="0" smtClean="0">
              <a:solidFill>
                <a:schemeClr val="tx1"/>
              </a:solidFill>
              <a:effectLst/>
              <a:latin typeface="WordyLight" pitchFamily="2" charset="0"/>
              <a:ea typeface="+mn-ea"/>
              <a:cs typeface="+mn-cs"/>
            </a:endParaRPr>
          </a:p>
          <a:p>
            <a:endParaRPr lang="en-AU" dirty="0"/>
          </a:p>
        </p:txBody>
      </p:sp>
      <p:sp>
        <p:nvSpPr>
          <p:cNvPr id="4" name="Header Placeholder 3"/>
          <p:cNvSpPr>
            <a:spLocks noGrp="1"/>
          </p:cNvSpPr>
          <p:nvPr>
            <p:ph type="hdr" sz="quarter" idx="10"/>
          </p:nvPr>
        </p:nvSpPr>
        <p:spPr/>
        <p:txBody>
          <a:bodyPr/>
          <a:lstStyle/>
          <a:p>
            <a:r>
              <a:rPr lang="en-AU" smtClean="0"/>
              <a:t>[Add presentation title, presenter name here]</a:t>
            </a:r>
            <a:endParaRPr lang="en-AU"/>
          </a:p>
        </p:txBody>
      </p:sp>
      <p:sp>
        <p:nvSpPr>
          <p:cNvPr id="5" name="Footer Placeholder 4"/>
          <p:cNvSpPr>
            <a:spLocks noGrp="1"/>
          </p:cNvSpPr>
          <p:nvPr>
            <p:ph type="ftr" sz="quarter" idx="11"/>
          </p:nvPr>
        </p:nvSpPr>
        <p:spPr/>
        <p:txBody>
          <a:bodyPr/>
          <a:lstStyle/>
          <a:p>
            <a:r>
              <a:rPr lang="en-AU" smtClean="0"/>
              <a:t>[Add Presenter contact details here]</a:t>
            </a:r>
            <a:endParaRPr lang="en-AU"/>
          </a:p>
        </p:txBody>
      </p:sp>
      <p:sp>
        <p:nvSpPr>
          <p:cNvPr id="6" name="Slide Number Placeholder 5"/>
          <p:cNvSpPr>
            <a:spLocks noGrp="1"/>
          </p:cNvSpPr>
          <p:nvPr>
            <p:ph type="sldNum" sz="quarter" idx="12"/>
          </p:nvPr>
        </p:nvSpPr>
        <p:spPr/>
        <p:txBody>
          <a:bodyPr/>
          <a:lstStyle/>
          <a:p>
            <a:fld id="{13D2BD4F-ED21-46EC-B9E1-362F8586AFD2}" type="slidenum">
              <a:rPr lang="en-AU" smtClean="0"/>
              <a:pPr/>
              <a:t>12</a:t>
            </a:fld>
            <a:endParaRPr lang="en-AU"/>
          </a:p>
        </p:txBody>
      </p:sp>
    </p:spTree>
    <p:extLst>
      <p:ext uri="{BB962C8B-B14F-4D97-AF65-F5344CB8AC3E}">
        <p14:creationId xmlns:p14="http://schemas.microsoft.com/office/powerpoint/2010/main" val="2821628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b="0" kern="1200" dirty="0" smtClean="0">
              <a:solidFill>
                <a:schemeClr val="tx1"/>
              </a:solidFill>
              <a:effectLst/>
              <a:latin typeface="WordyLight" pitchFamily="2" charset="0"/>
              <a:ea typeface="+mn-ea"/>
              <a:cs typeface="+mn-cs"/>
            </a:endParaRPr>
          </a:p>
        </p:txBody>
      </p:sp>
      <p:sp>
        <p:nvSpPr>
          <p:cNvPr id="4" name="Header Placeholder 3"/>
          <p:cNvSpPr>
            <a:spLocks noGrp="1"/>
          </p:cNvSpPr>
          <p:nvPr>
            <p:ph type="hdr" sz="quarter" idx="10"/>
          </p:nvPr>
        </p:nvSpPr>
        <p:spPr/>
        <p:txBody>
          <a:bodyPr/>
          <a:lstStyle/>
          <a:p>
            <a:r>
              <a:rPr lang="en-AU" smtClean="0"/>
              <a:t>[Add presentation title, presenter name here]</a:t>
            </a:r>
            <a:endParaRPr lang="en-AU"/>
          </a:p>
        </p:txBody>
      </p:sp>
      <p:sp>
        <p:nvSpPr>
          <p:cNvPr id="5" name="Footer Placeholder 4"/>
          <p:cNvSpPr>
            <a:spLocks noGrp="1"/>
          </p:cNvSpPr>
          <p:nvPr>
            <p:ph type="ftr" sz="quarter" idx="11"/>
          </p:nvPr>
        </p:nvSpPr>
        <p:spPr/>
        <p:txBody>
          <a:bodyPr/>
          <a:lstStyle/>
          <a:p>
            <a:r>
              <a:rPr lang="en-AU" smtClean="0"/>
              <a:t>[Add Presenter contact details here]</a:t>
            </a:r>
            <a:endParaRPr lang="en-AU"/>
          </a:p>
        </p:txBody>
      </p:sp>
      <p:sp>
        <p:nvSpPr>
          <p:cNvPr id="6" name="Slide Number Placeholder 5"/>
          <p:cNvSpPr>
            <a:spLocks noGrp="1"/>
          </p:cNvSpPr>
          <p:nvPr>
            <p:ph type="sldNum" sz="quarter" idx="12"/>
          </p:nvPr>
        </p:nvSpPr>
        <p:spPr/>
        <p:txBody>
          <a:bodyPr/>
          <a:lstStyle/>
          <a:p>
            <a:fld id="{13D2BD4F-ED21-46EC-B9E1-362F8586AFD2}" type="slidenum">
              <a:rPr lang="en-AU" smtClean="0"/>
              <a:pPr/>
              <a:t>13</a:t>
            </a:fld>
            <a:endParaRPr lang="en-AU"/>
          </a:p>
        </p:txBody>
      </p:sp>
    </p:spTree>
    <p:extLst>
      <p:ext uri="{BB962C8B-B14F-4D97-AF65-F5344CB8AC3E}">
        <p14:creationId xmlns:p14="http://schemas.microsoft.com/office/powerpoint/2010/main" val="690892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kern="1200" dirty="0" smtClean="0">
                <a:solidFill>
                  <a:schemeClr val="tx1"/>
                </a:solidFill>
                <a:effectLst/>
                <a:latin typeface="WordyLight" pitchFamily="2" charset="0"/>
                <a:ea typeface="+mn-ea"/>
                <a:cs typeface="+mn-cs"/>
              </a:rPr>
              <a:t>Reflections </a:t>
            </a:r>
          </a:p>
          <a:p>
            <a:pPr lvl="0"/>
            <a:endParaRPr lang="en-AU" sz="1200" b="0" kern="1200" dirty="0" smtClean="0">
              <a:solidFill>
                <a:schemeClr val="tx1"/>
              </a:solidFill>
              <a:effectLst/>
              <a:latin typeface="WordyLight" pitchFamily="2" charset="0"/>
              <a:ea typeface="+mn-ea"/>
              <a:cs typeface="+mn-cs"/>
            </a:endParaRPr>
          </a:p>
          <a:p>
            <a:r>
              <a:rPr lang="en-AU" sz="1200" b="0" kern="1200" dirty="0" smtClean="0">
                <a:solidFill>
                  <a:schemeClr val="tx1"/>
                </a:solidFill>
                <a:effectLst/>
                <a:latin typeface="WordyLight" pitchFamily="2" charset="0"/>
                <a:ea typeface="+mn-ea"/>
                <a:cs typeface="+mn-cs"/>
              </a:rPr>
              <a:t>What process:</a:t>
            </a:r>
            <a:r>
              <a:rPr lang="en-AU" sz="1200" b="0" kern="1200" baseline="0" dirty="0" smtClean="0">
                <a:solidFill>
                  <a:schemeClr val="tx1"/>
                </a:solidFill>
                <a:effectLst/>
                <a:latin typeface="WordyLight" pitchFamily="2" charset="0"/>
                <a:ea typeface="+mn-ea"/>
                <a:cs typeface="+mn-cs"/>
              </a:rPr>
              <a:t>  </a:t>
            </a:r>
          </a:p>
          <a:p>
            <a:pPr marL="171450" indent="-171450">
              <a:buFont typeface="Arial" panose="020B0604020202020204" pitchFamily="34" charset="0"/>
              <a:buChar char="•"/>
            </a:pPr>
            <a:r>
              <a:rPr lang="en-AU" sz="1200" b="0" kern="1200" baseline="0" dirty="0" smtClean="0">
                <a:solidFill>
                  <a:schemeClr val="tx1"/>
                </a:solidFill>
                <a:effectLst/>
                <a:latin typeface="WordyLight" pitchFamily="2" charset="0"/>
                <a:ea typeface="+mn-ea"/>
                <a:cs typeface="+mn-cs"/>
              </a:rPr>
              <a:t>Our checklist for cloud concepts</a:t>
            </a:r>
          </a:p>
          <a:p>
            <a:pPr marL="171450" indent="-171450">
              <a:buFont typeface="Arial" panose="020B0604020202020204" pitchFamily="34" charset="0"/>
              <a:buChar char="•"/>
            </a:pPr>
            <a:r>
              <a:rPr lang="en-AU" sz="1200" b="0" kern="1200" baseline="0" dirty="0" smtClean="0">
                <a:solidFill>
                  <a:schemeClr val="tx1"/>
                </a:solidFill>
                <a:effectLst/>
                <a:latin typeface="WordyLight" pitchFamily="2" charset="0"/>
                <a:ea typeface="+mn-ea"/>
                <a:cs typeface="+mn-cs"/>
              </a:rPr>
              <a:t>Our staff involved to make sure the project happens – LL to L&amp;T to captioning</a:t>
            </a:r>
            <a:endParaRPr lang="en-AU" sz="1200" b="0" kern="1200" dirty="0" smtClean="0">
              <a:solidFill>
                <a:schemeClr val="tx1"/>
              </a:solidFill>
              <a:effectLst/>
              <a:latin typeface="WordyLight" pitchFamily="2" charset="0"/>
              <a:ea typeface="+mn-ea"/>
              <a:cs typeface="+mn-cs"/>
            </a:endParaRPr>
          </a:p>
          <a:p>
            <a:endParaRPr lang="en-AU" sz="1200" b="0" kern="1200" dirty="0" smtClean="0">
              <a:solidFill>
                <a:schemeClr val="tx1"/>
              </a:solidFill>
              <a:effectLst/>
              <a:latin typeface="WordyLight" pitchFamily="2" charset="0"/>
              <a:ea typeface="+mn-ea"/>
              <a:cs typeface="+mn-cs"/>
            </a:endParaRPr>
          </a:p>
          <a:p>
            <a:endParaRPr lang="en-AU" dirty="0"/>
          </a:p>
        </p:txBody>
      </p:sp>
      <p:sp>
        <p:nvSpPr>
          <p:cNvPr id="4" name="Header Placeholder 3"/>
          <p:cNvSpPr>
            <a:spLocks noGrp="1"/>
          </p:cNvSpPr>
          <p:nvPr>
            <p:ph type="hdr" sz="quarter" idx="10"/>
          </p:nvPr>
        </p:nvSpPr>
        <p:spPr/>
        <p:txBody>
          <a:bodyPr/>
          <a:lstStyle/>
          <a:p>
            <a:r>
              <a:rPr lang="en-AU" smtClean="0"/>
              <a:t>[Add presentation title, presenter name here]</a:t>
            </a:r>
            <a:endParaRPr lang="en-AU"/>
          </a:p>
        </p:txBody>
      </p:sp>
      <p:sp>
        <p:nvSpPr>
          <p:cNvPr id="5" name="Footer Placeholder 4"/>
          <p:cNvSpPr>
            <a:spLocks noGrp="1"/>
          </p:cNvSpPr>
          <p:nvPr>
            <p:ph type="ftr" sz="quarter" idx="11"/>
          </p:nvPr>
        </p:nvSpPr>
        <p:spPr/>
        <p:txBody>
          <a:bodyPr/>
          <a:lstStyle/>
          <a:p>
            <a:r>
              <a:rPr lang="en-AU" smtClean="0"/>
              <a:t>[Add Presenter contact details here]</a:t>
            </a:r>
            <a:endParaRPr lang="en-AU"/>
          </a:p>
        </p:txBody>
      </p:sp>
      <p:sp>
        <p:nvSpPr>
          <p:cNvPr id="6" name="Slide Number Placeholder 5"/>
          <p:cNvSpPr>
            <a:spLocks noGrp="1"/>
          </p:cNvSpPr>
          <p:nvPr>
            <p:ph type="sldNum" sz="quarter" idx="12"/>
          </p:nvPr>
        </p:nvSpPr>
        <p:spPr/>
        <p:txBody>
          <a:bodyPr/>
          <a:lstStyle/>
          <a:p>
            <a:fld id="{13D2BD4F-ED21-46EC-B9E1-362F8586AFD2}" type="slidenum">
              <a:rPr lang="en-AU" smtClean="0"/>
              <a:pPr/>
              <a:t>14</a:t>
            </a:fld>
            <a:endParaRPr lang="en-AU"/>
          </a:p>
        </p:txBody>
      </p:sp>
    </p:spTree>
    <p:extLst>
      <p:ext uri="{BB962C8B-B14F-4D97-AF65-F5344CB8AC3E}">
        <p14:creationId xmlns:p14="http://schemas.microsoft.com/office/powerpoint/2010/main" val="1375310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b="0" i="1" kern="1200" dirty="0" smtClean="0">
                <a:solidFill>
                  <a:schemeClr val="tx1"/>
                </a:solidFill>
                <a:effectLst/>
                <a:latin typeface="WordyLight" pitchFamily="2" charset="0"/>
                <a:ea typeface="+mn-ea"/>
                <a:cs typeface="+mn-cs"/>
              </a:rPr>
              <a:t>What is your message? </a:t>
            </a:r>
            <a:endParaRPr lang="en-AU" sz="1200" b="0" kern="1200" dirty="0" smtClean="0">
              <a:solidFill>
                <a:schemeClr val="tx1"/>
              </a:solidFill>
              <a:effectLst/>
              <a:latin typeface="WordyLight" pitchFamily="2" charset="0"/>
              <a:ea typeface="+mn-ea"/>
              <a:cs typeface="+mn-cs"/>
            </a:endParaRPr>
          </a:p>
          <a:p>
            <a:r>
              <a:rPr lang="en-AU" sz="1200" b="0" kern="1200" dirty="0" smtClean="0">
                <a:solidFill>
                  <a:schemeClr val="tx1"/>
                </a:solidFill>
                <a:effectLst/>
                <a:latin typeface="WordyLight" pitchFamily="2" charset="0"/>
                <a:ea typeface="+mn-ea"/>
                <a:cs typeface="+mn-cs"/>
              </a:rPr>
              <a:t>Be clear with what</a:t>
            </a:r>
            <a:r>
              <a:rPr lang="en-AU" sz="1200" b="0" kern="1200" baseline="0" dirty="0" smtClean="0">
                <a:solidFill>
                  <a:schemeClr val="tx1"/>
                </a:solidFill>
                <a:effectLst/>
                <a:latin typeface="WordyLight" pitchFamily="2" charset="0"/>
                <a:ea typeface="+mn-ea"/>
                <a:cs typeface="+mn-cs"/>
              </a:rPr>
              <a:t> your message is – BEFORE you start writing</a:t>
            </a:r>
            <a:endParaRPr lang="en-AU" sz="1200" b="0" kern="1200" dirty="0" smtClean="0">
              <a:solidFill>
                <a:schemeClr val="tx1"/>
              </a:solidFill>
              <a:effectLst/>
              <a:latin typeface="WordyLight" pitchFamily="2" charset="0"/>
              <a:ea typeface="+mn-ea"/>
              <a:cs typeface="+mn-cs"/>
            </a:endParaRPr>
          </a:p>
          <a:p>
            <a:r>
              <a:rPr lang="en-AU" sz="1200" b="0" kern="1200" dirty="0" smtClean="0">
                <a:solidFill>
                  <a:schemeClr val="tx1"/>
                </a:solidFill>
                <a:effectLst/>
                <a:latin typeface="WordyLight" pitchFamily="2" charset="0"/>
                <a:ea typeface="+mn-ea"/>
                <a:cs typeface="+mn-cs"/>
              </a:rPr>
              <a:t> </a:t>
            </a:r>
          </a:p>
          <a:p>
            <a:r>
              <a:rPr lang="en-US" sz="1200" b="0" i="1" kern="1200" dirty="0" smtClean="0">
                <a:solidFill>
                  <a:schemeClr val="tx1"/>
                </a:solidFill>
                <a:effectLst/>
                <a:latin typeface="WordyLight" pitchFamily="2" charset="0"/>
                <a:ea typeface="+mn-ea"/>
                <a:cs typeface="+mn-cs"/>
              </a:rPr>
              <a:t>Who is your target audience? </a:t>
            </a:r>
            <a:endParaRPr lang="en-AU" sz="1200" b="0" kern="1200" dirty="0" smtClean="0">
              <a:solidFill>
                <a:schemeClr val="tx1"/>
              </a:solidFill>
              <a:effectLst/>
              <a:latin typeface="WordyLight" pitchFamily="2" charset="0"/>
              <a:ea typeface="+mn-ea"/>
              <a:cs typeface="+mn-cs"/>
            </a:endParaRPr>
          </a:p>
          <a:p>
            <a:r>
              <a:rPr lang="en-US" sz="1200" b="0" kern="1200" dirty="0" smtClean="0">
                <a:solidFill>
                  <a:schemeClr val="tx1"/>
                </a:solidFill>
                <a:effectLst/>
                <a:latin typeface="WordyLight" pitchFamily="2" charset="0"/>
                <a:ea typeface="+mn-ea"/>
                <a:cs typeface="+mn-cs"/>
              </a:rPr>
              <a:t>Different audiences have different needs and want to be told different pieces of information. </a:t>
            </a:r>
            <a:endParaRPr lang="en-AU" sz="1200" b="0" kern="1200" dirty="0" smtClean="0">
              <a:solidFill>
                <a:schemeClr val="tx1"/>
              </a:solidFill>
              <a:effectLst/>
              <a:latin typeface="WordyLight" pitchFamily="2" charset="0"/>
              <a:ea typeface="+mn-ea"/>
              <a:cs typeface="+mn-cs"/>
            </a:endParaRPr>
          </a:p>
          <a:p>
            <a:r>
              <a:rPr lang="en-US" sz="1200" b="0" kern="1200" dirty="0" smtClean="0">
                <a:solidFill>
                  <a:schemeClr val="tx1"/>
                </a:solidFill>
                <a:effectLst/>
                <a:latin typeface="WordyLight" pitchFamily="2" charset="0"/>
                <a:ea typeface="+mn-ea"/>
                <a:cs typeface="+mn-cs"/>
              </a:rPr>
              <a:t>It is often hard to cover all audiences in one communication.</a:t>
            </a:r>
            <a:endParaRPr lang="en-AU" sz="1200" b="0" kern="1200" dirty="0" smtClean="0">
              <a:solidFill>
                <a:schemeClr val="tx1"/>
              </a:solidFill>
              <a:effectLst/>
              <a:latin typeface="WordyLight" pitchFamily="2" charset="0"/>
              <a:ea typeface="+mn-ea"/>
              <a:cs typeface="+mn-cs"/>
            </a:endParaRPr>
          </a:p>
          <a:p>
            <a:r>
              <a:rPr lang="en-US" sz="1200" b="0" i="1" kern="1200" dirty="0" smtClean="0">
                <a:solidFill>
                  <a:schemeClr val="tx1"/>
                </a:solidFill>
                <a:effectLst/>
                <a:latin typeface="WordyLight" pitchFamily="2" charset="0"/>
                <a:ea typeface="+mn-ea"/>
                <a:cs typeface="+mn-cs"/>
              </a:rPr>
              <a:t> </a:t>
            </a:r>
            <a:endParaRPr lang="en-AU" sz="1200" b="0" kern="1200" dirty="0" smtClean="0">
              <a:solidFill>
                <a:schemeClr val="tx1"/>
              </a:solidFill>
              <a:effectLst/>
              <a:latin typeface="WordyLight" pitchFamily="2" charset="0"/>
              <a:ea typeface="+mn-ea"/>
              <a:cs typeface="+mn-cs"/>
            </a:endParaRPr>
          </a:p>
          <a:p>
            <a:r>
              <a:rPr lang="en-US" sz="1200" b="0" i="1" kern="1200" dirty="0" smtClean="0">
                <a:solidFill>
                  <a:schemeClr val="tx1"/>
                </a:solidFill>
                <a:effectLst/>
                <a:latin typeface="WordyLight" pitchFamily="2" charset="0"/>
                <a:ea typeface="+mn-ea"/>
                <a:cs typeface="+mn-cs"/>
              </a:rPr>
              <a:t>What are your audience’s insights?  </a:t>
            </a:r>
            <a:endParaRPr lang="en-AU" sz="1200" b="0" kern="1200" dirty="0" smtClean="0">
              <a:solidFill>
                <a:schemeClr val="tx1"/>
              </a:solidFill>
              <a:effectLst/>
              <a:latin typeface="WordyLight" pitchFamily="2" charset="0"/>
              <a:ea typeface="+mn-ea"/>
              <a:cs typeface="+mn-cs"/>
            </a:endParaRPr>
          </a:p>
          <a:p>
            <a:r>
              <a:rPr lang="en-US" sz="1200" b="0" kern="1200" dirty="0" smtClean="0">
                <a:solidFill>
                  <a:schemeClr val="tx1"/>
                </a:solidFill>
                <a:effectLst/>
                <a:latin typeface="WordyLight" pitchFamily="2" charset="0"/>
                <a:ea typeface="+mn-ea"/>
                <a:cs typeface="+mn-cs"/>
              </a:rPr>
              <a:t>Do you know something about your audience’s behavior/s that might influence their communication needs or how receptive they are to communications? </a:t>
            </a:r>
            <a:endParaRPr lang="en-AU" sz="1200" b="0" kern="1200" dirty="0" smtClean="0">
              <a:solidFill>
                <a:schemeClr val="tx1"/>
              </a:solidFill>
              <a:effectLst/>
              <a:latin typeface="WordyLight" pitchFamily="2" charset="0"/>
              <a:ea typeface="+mn-ea"/>
              <a:cs typeface="+mn-cs"/>
            </a:endParaRPr>
          </a:p>
          <a:p>
            <a:pPr lvl="0"/>
            <a:r>
              <a:rPr lang="en-US" sz="1200" b="0" kern="1200" dirty="0" smtClean="0">
                <a:solidFill>
                  <a:schemeClr val="tx1"/>
                </a:solidFill>
                <a:effectLst/>
                <a:latin typeface="WordyLight" pitchFamily="2" charset="0"/>
                <a:ea typeface="+mn-ea"/>
                <a:cs typeface="+mn-cs"/>
              </a:rPr>
              <a:t>For example, are they time poor? Do they respond well to instructions? Are they cynical of ‘another’ communication? </a:t>
            </a:r>
            <a:endParaRPr lang="en-AU" sz="1200" b="0" kern="1200" dirty="0" smtClean="0">
              <a:solidFill>
                <a:schemeClr val="tx1"/>
              </a:solidFill>
              <a:effectLst/>
              <a:latin typeface="WordyLight" pitchFamily="2" charset="0"/>
              <a:ea typeface="+mn-ea"/>
              <a:cs typeface="+mn-cs"/>
            </a:endParaRPr>
          </a:p>
          <a:p>
            <a:r>
              <a:rPr lang="en-AU" sz="1200" b="0" kern="1200" dirty="0" smtClean="0">
                <a:solidFill>
                  <a:schemeClr val="tx1"/>
                </a:solidFill>
                <a:effectLst/>
                <a:latin typeface="WordyLight" pitchFamily="2" charset="0"/>
                <a:ea typeface="+mn-ea"/>
                <a:cs typeface="+mn-cs"/>
              </a:rPr>
              <a:t> </a:t>
            </a:r>
            <a:endParaRPr lang="en-US" sz="1200" b="0" i="1" kern="1200" dirty="0" smtClean="0">
              <a:solidFill>
                <a:schemeClr val="tx1"/>
              </a:solidFill>
              <a:effectLst/>
              <a:latin typeface="WordyLight" pitchFamily="2" charset="0"/>
              <a:ea typeface="+mn-ea"/>
              <a:cs typeface="+mn-cs"/>
            </a:endParaRPr>
          </a:p>
          <a:p>
            <a:r>
              <a:rPr lang="en-US" sz="1200" b="0" i="1" kern="1200" dirty="0" smtClean="0">
                <a:solidFill>
                  <a:schemeClr val="tx1"/>
                </a:solidFill>
                <a:effectLst/>
                <a:latin typeface="WordyLight" pitchFamily="2" charset="0"/>
                <a:ea typeface="+mn-ea"/>
                <a:cs typeface="+mn-cs"/>
              </a:rPr>
              <a:t>What are some considerations for online learning and engagement in an online environment? </a:t>
            </a:r>
            <a:endParaRPr lang="en-AU" sz="1200" b="0" kern="1200" dirty="0" smtClean="0">
              <a:solidFill>
                <a:schemeClr val="tx1"/>
              </a:solidFill>
              <a:effectLst/>
              <a:latin typeface="WordyLight" pitchFamily="2" charset="0"/>
              <a:ea typeface="+mn-ea"/>
              <a:cs typeface="+mn-cs"/>
            </a:endParaRPr>
          </a:p>
          <a:p>
            <a:r>
              <a:rPr lang="en-US" sz="1200" b="0" kern="1200" dirty="0" smtClean="0">
                <a:solidFill>
                  <a:schemeClr val="tx1"/>
                </a:solidFill>
                <a:effectLst/>
                <a:latin typeface="WordyLight" pitchFamily="2" charset="0"/>
                <a:ea typeface="+mn-ea"/>
                <a:cs typeface="+mn-cs"/>
              </a:rPr>
              <a:t>There are a few important guidelines to keep top of mind when creating these videos. </a:t>
            </a:r>
            <a:endParaRPr lang="en-AU" sz="1200" b="0" kern="1200" dirty="0" smtClean="0">
              <a:solidFill>
                <a:schemeClr val="tx1"/>
              </a:solidFill>
              <a:effectLst/>
              <a:latin typeface="WordyLight" pitchFamily="2" charset="0"/>
              <a:ea typeface="+mn-ea"/>
              <a:cs typeface="+mn-cs"/>
            </a:endParaRPr>
          </a:p>
          <a:p>
            <a:r>
              <a:rPr lang="en-US" sz="1200" b="0" kern="1200" dirty="0" smtClean="0">
                <a:solidFill>
                  <a:schemeClr val="tx1"/>
                </a:solidFill>
                <a:effectLst/>
                <a:latin typeface="WordyLight" pitchFamily="2" charset="0"/>
                <a:ea typeface="+mn-ea"/>
                <a:cs typeface="+mn-cs"/>
              </a:rPr>
              <a:t> </a:t>
            </a:r>
            <a:endParaRPr lang="en-AU" sz="1200" b="0" kern="1200" dirty="0" smtClean="0">
              <a:solidFill>
                <a:schemeClr val="tx1"/>
              </a:solidFill>
              <a:effectLst/>
              <a:latin typeface="WordyLight" pitchFamily="2" charset="0"/>
              <a:ea typeface="+mn-ea"/>
              <a:cs typeface="+mn-cs"/>
            </a:endParaRPr>
          </a:p>
          <a:p>
            <a:pPr lvl="0"/>
            <a:r>
              <a:rPr lang="en-US" sz="1200" b="0" kern="1200" dirty="0" smtClean="0">
                <a:solidFill>
                  <a:schemeClr val="tx1"/>
                </a:solidFill>
                <a:effectLst/>
                <a:latin typeface="WordyLight" pitchFamily="2" charset="0"/>
                <a:ea typeface="+mn-ea"/>
                <a:cs typeface="+mn-cs"/>
              </a:rPr>
              <a:t>- Five minutes spent online is equivalent to half an hour in the classroom. </a:t>
            </a:r>
            <a:endParaRPr lang="en-AU" sz="1200" b="0" kern="1200" dirty="0" smtClean="0">
              <a:solidFill>
                <a:schemeClr val="tx1"/>
              </a:solidFill>
              <a:effectLst/>
              <a:latin typeface="WordyLight" pitchFamily="2" charset="0"/>
              <a:ea typeface="+mn-ea"/>
              <a:cs typeface="+mn-cs"/>
            </a:endParaRPr>
          </a:p>
          <a:p>
            <a:pPr lvl="0"/>
            <a:r>
              <a:rPr lang="en-US" sz="1200" b="0" kern="1200" dirty="0" smtClean="0">
                <a:solidFill>
                  <a:schemeClr val="tx1"/>
                </a:solidFill>
                <a:effectLst/>
                <a:latin typeface="WordyLight" pitchFamily="2" charset="0"/>
                <a:ea typeface="+mn-ea"/>
                <a:cs typeface="+mn-cs"/>
              </a:rPr>
              <a:t>- Don’t leave your audience asking questions at the end, there is no direct way for you to answer these, unless you intend to provide online support. </a:t>
            </a:r>
            <a:endParaRPr lang="en-AU" sz="1200" b="0" kern="1200" dirty="0" smtClean="0">
              <a:solidFill>
                <a:schemeClr val="tx1"/>
              </a:solidFill>
              <a:effectLst/>
              <a:latin typeface="WordyLight" pitchFamily="2" charset="0"/>
              <a:ea typeface="+mn-ea"/>
              <a:cs typeface="+mn-cs"/>
            </a:endParaRPr>
          </a:p>
          <a:p>
            <a:pPr lvl="0"/>
            <a:r>
              <a:rPr lang="en-US" sz="1200" b="0" kern="1200" dirty="0" smtClean="0">
                <a:solidFill>
                  <a:schemeClr val="tx1"/>
                </a:solidFill>
                <a:effectLst/>
                <a:latin typeface="WordyLight" pitchFamily="2" charset="0"/>
                <a:ea typeface="+mn-ea"/>
                <a:cs typeface="+mn-cs"/>
              </a:rPr>
              <a:t>- Don’t do too much; break your content up into realistic and appropriate sections. If the title of your video is “How to tie a shoe lace”, then people expect you to get to the point. </a:t>
            </a:r>
            <a:endParaRPr lang="en-AU" sz="1200" b="0" kern="1200" dirty="0" smtClean="0">
              <a:solidFill>
                <a:schemeClr val="tx1"/>
              </a:solidFill>
              <a:effectLst/>
              <a:latin typeface="WordyLight" pitchFamily="2" charset="0"/>
              <a:ea typeface="+mn-ea"/>
              <a:cs typeface="+mn-cs"/>
            </a:endParaRPr>
          </a:p>
          <a:p>
            <a:pPr lvl="0"/>
            <a:r>
              <a:rPr lang="en-US" sz="1200" b="0" kern="1200" dirty="0" smtClean="0">
                <a:solidFill>
                  <a:schemeClr val="tx1"/>
                </a:solidFill>
                <a:effectLst/>
                <a:latin typeface="WordyLight" pitchFamily="2" charset="0"/>
                <a:ea typeface="+mn-ea"/>
                <a:cs typeface="+mn-cs"/>
              </a:rPr>
              <a:t>- Your video might not be a stand alone resource – don’t get trapped into covering</a:t>
            </a:r>
            <a:r>
              <a:rPr lang="en-US" sz="1200" b="0" kern="1200" baseline="0" dirty="0" smtClean="0">
                <a:solidFill>
                  <a:schemeClr val="tx1"/>
                </a:solidFill>
                <a:effectLst/>
                <a:latin typeface="WordyLight" pitchFamily="2" charset="0"/>
                <a:ea typeface="+mn-ea"/>
                <a:cs typeface="+mn-cs"/>
              </a:rPr>
              <a:t> too much in the video – you could create a suite or package or different resources</a:t>
            </a:r>
            <a:r>
              <a:rPr lang="en-US" sz="1200" b="0" kern="1200" dirty="0" smtClean="0">
                <a:solidFill>
                  <a:schemeClr val="tx1"/>
                </a:solidFill>
                <a:effectLst/>
                <a:latin typeface="WordyLight" pitchFamily="2" charset="0"/>
                <a:ea typeface="+mn-ea"/>
                <a:cs typeface="+mn-cs"/>
              </a:rPr>
              <a:t>. </a:t>
            </a:r>
            <a:endParaRPr lang="en-AU" sz="1200" b="0" kern="1200" dirty="0" smtClean="0">
              <a:solidFill>
                <a:schemeClr val="tx1"/>
              </a:solidFill>
              <a:effectLst/>
              <a:latin typeface="WordyLight" pitchFamily="2" charset="0"/>
              <a:ea typeface="+mn-ea"/>
              <a:cs typeface="+mn-cs"/>
            </a:endParaRPr>
          </a:p>
          <a:p>
            <a:endParaRPr lang="en-AU" dirty="0"/>
          </a:p>
        </p:txBody>
      </p:sp>
      <p:sp>
        <p:nvSpPr>
          <p:cNvPr id="4" name="Header Placeholder 3"/>
          <p:cNvSpPr>
            <a:spLocks noGrp="1"/>
          </p:cNvSpPr>
          <p:nvPr>
            <p:ph type="hdr" sz="quarter" idx="10"/>
          </p:nvPr>
        </p:nvSpPr>
        <p:spPr/>
        <p:txBody>
          <a:bodyPr/>
          <a:lstStyle/>
          <a:p>
            <a:r>
              <a:rPr lang="en-AU" smtClean="0"/>
              <a:t>[Add presentation title, presenter name here]</a:t>
            </a:r>
            <a:endParaRPr lang="en-AU"/>
          </a:p>
        </p:txBody>
      </p:sp>
      <p:sp>
        <p:nvSpPr>
          <p:cNvPr id="5" name="Footer Placeholder 4"/>
          <p:cNvSpPr>
            <a:spLocks noGrp="1"/>
          </p:cNvSpPr>
          <p:nvPr>
            <p:ph type="ftr" sz="quarter" idx="11"/>
          </p:nvPr>
        </p:nvSpPr>
        <p:spPr/>
        <p:txBody>
          <a:bodyPr/>
          <a:lstStyle/>
          <a:p>
            <a:r>
              <a:rPr lang="en-AU" smtClean="0"/>
              <a:t>[Add Presenter contact details here]</a:t>
            </a:r>
            <a:endParaRPr lang="en-AU"/>
          </a:p>
        </p:txBody>
      </p:sp>
      <p:sp>
        <p:nvSpPr>
          <p:cNvPr id="6" name="Slide Number Placeholder 5"/>
          <p:cNvSpPr>
            <a:spLocks noGrp="1"/>
          </p:cNvSpPr>
          <p:nvPr>
            <p:ph type="sldNum" sz="quarter" idx="12"/>
          </p:nvPr>
        </p:nvSpPr>
        <p:spPr/>
        <p:txBody>
          <a:bodyPr/>
          <a:lstStyle/>
          <a:p>
            <a:fld id="{13D2BD4F-ED21-46EC-B9E1-362F8586AFD2}" type="slidenum">
              <a:rPr lang="en-AU" smtClean="0"/>
              <a:pPr/>
              <a:t>2</a:t>
            </a:fld>
            <a:endParaRPr lang="en-AU"/>
          </a:p>
        </p:txBody>
      </p:sp>
    </p:spTree>
    <p:extLst>
      <p:ext uri="{BB962C8B-B14F-4D97-AF65-F5344CB8AC3E}">
        <p14:creationId xmlns:p14="http://schemas.microsoft.com/office/powerpoint/2010/main" val="825024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dirty="0" smtClean="0">
                <a:solidFill>
                  <a:schemeClr val="tx1"/>
                </a:solidFill>
                <a:effectLst/>
                <a:latin typeface="WordyLight" pitchFamily="2" charset="0"/>
                <a:ea typeface="+mn-ea"/>
                <a:cs typeface="+mn-cs"/>
              </a:rPr>
              <a:t>Queue</a:t>
            </a:r>
            <a:r>
              <a:rPr lang="en-AU" sz="1200" b="1" kern="1200" baseline="0" dirty="0" smtClean="0">
                <a:solidFill>
                  <a:schemeClr val="tx1"/>
                </a:solidFill>
                <a:effectLst/>
                <a:latin typeface="WordyLight" pitchFamily="2" charset="0"/>
                <a:ea typeface="+mn-ea"/>
                <a:cs typeface="+mn-cs"/>
              </a:rPr>
              <a:t> to </a:t>
            </a:r>
            <a:r>
              <a:rPr lang="en-AU" sz="1200" b="1" kern="1200" dirty="0" smtClean="0">
                <a:solidFill>
                  <a:schemeClr val="tx1"/>
                </a:solidFill>
                <a:effectLst/>
                <a:latin typeface="WordyLight" pitchFamily="2" charset="0"/>
                <a:ea typeface="+mn-ea"/>
                <a:cs typeface="+mn-cs"/>
              </a:rPr>
              <a:t>3mins 10 sec</a:t>
            </a:r>
          </a:p>
          <a:p>
            <a:endParaRPr lang="en-AU" sz="1200" b="1" kern="1200" dirty="0" smtClean="0">
              <a:solidFill>
                <a:schemeClr val="tx1"/>
              </a:solidFill>
              <a:effectLst/>
              <a:latin typeface="WordyLight" pitchFamily="2" charset="0"/>
              <a:ea typeface="+mn-ea"/>
              <a:cs typeface="+mn-cs"/>
            </a:endParaRPr>
          </a:p>
          <a:p>
            <a:r>
              <a:rPr lang="en-AU" sz="1200" b="0" kern="1200" dirty="0" smtClean="0">
                <a:solidFill>
                  <a:schemeClr val="tx1"/>
                </a:solidFill>
                <a:effectLst/>
                <a:latin typeface="WordyLight" pitchFamily="2" charset="0"/>
                <a:ea typeface="+mn-ea"/>
                <a:cs typeface="+mn-cs"/>
              </a:rPr>
              <a:t>A short video from the </a:t>
            </a:r>
            <a:r>
              <a:rPr lang="en-AU" sz="1200" b="0" kern="1200" dirty="0" err="1" smtClean="0">
                <a:solidFill>
                  <a:schemeClr val="tx1"/>
                </a:solidFill>
                <a:effectLst/>
                <a:latin typeface="WordyLight" pitchFamily="2" charset="0"/>
                <a:ea typeface="+mn-ea"/>
                <a:cs typeface="+mn-cs"/>
              </a:rPr>
              <a:t>Gruen</a:t>
            </a:r>
            <a:r>
              <a:rPr lang="en-AU" sz="1200" b="0" kern="1200" dirty="0" smtClean="0">
                <a:solidFill>
                  <a:schemeClr val="tx1"/>
                </a:solidFill>
                <a:effectLst/>
                <a:latin typeface="WordyLight" pitchFamily="2" charset="0"/>
                <a:ea typeface="+mn-ea"/>
                <a:cs typeface="+mn-cs"/>
              </a:rPr>
              <a:t> Transfer, illustrating how audience and message considerations are two of the most important things to think about first. </a:t>
            </a:r>
          </a:p>
          <a:p>
            <a:endParaRPr lang="en-AU" sz="1200" b="0" kern="1200" dirty="0" smtClean="0">
              <a:solidFill>
                <a:schemeClr val="tx1"/>
              </a:solidFill>
              <a:effectLst/>
              <a:latin typeface="WordyLight" pitchFamily="2" charset="0"/>
              <a:ea typeface="+mn-ea"/>
              <a:cs typeface="+mn-cs"/>
            </a:endParaRPr>
          </a:p>
          <a:p>
            <a:r>
              <a:rPr lang="en-AU" sz="1200" b="0" kern="1200" dirty="0" smtClean="0">
                <a:solidFill>
                  <a:schemeClr val="tx1"/>
                </a:solidFill>
                <a:effectLst/>
                <a:latin typeface="WordyLight" pitchFamily="2" charset="0"/>
                <a:ea typeface="+mn-ea"/>
                <a:cs typeface="+mn-cs"/>
              </a:rPr>
              <a:t>(This might help set the tone for the session too. We want it to be fun and memorable and make sure people understand, in context, why these things are important.) </a:t>
            </a:r>
          </a:p>
          <a:p>
            <a:endParaRPr lang="en-AU" sz="1200" b="0" kern="1200" dirty="0" smtClean="0">
              <a:solidFill>
                <a:schemeClr val="tx1"/>
              </a:solidFill>
              <a:effectLst/>
              <a:latin typeface="WordyLight" pitchFamily="2" charset="0"/>
              <a:ea typeface="+mn-ea"/>
              <a:cs typeface="+mn-cs"/>
            </a:endParaRPr>
          </a:p>
          <a:p>
            <a:r>
              <a:rPr lang="en-AU" sz="1200" b="0" kern="1200" dirty="0" smtClean="0">
                <a:solidFill>
                  <a:schemeClr val="tx1"/>
                </a:solidFill>
                <a:effectLst/>
                <a:latin typeface="WordyLight" pitchFamily="2" charset="0"/>
                <a:ea typeface="+mn-ea"/>
                <a:cs typeface="+mn-cs"/>
              </a:rPr>
              <a:t>Show videos and allow for some discussion following them, we might ask for some ideas around:</a:t>
            </a:r>
          </a:p>
          <a:p>
            <a:pPr marL="228600" indent="-228600">
              <a:buAutoNum type="arabicPeriod"/>
            </a:pPr>
            <a:r>
              <a:rPr lang="en-AU" sz="1200" b="0" kern="1200" dirty="0" smtClean="0">
                <a:solidFill>
                  <a:schemeClr val="tx1"/>
                </a:solidFill>
                <a:effectLst/>
                <a:latin typeface="WordyLight" pitchFamily="2" charset="0"/>
                <a:ea typeface="+mn-ea"/>
                <a:cs typeface="+mn-cs"/>
              </a:rPr>
              <a:t>what made the videos so engaging</a:t>
            </a:r>
          </a:p>
          <a:p>
            <a:pPr marL="228600" indent="-228600">
              <a:buAutoNum type="arabicPeriod"/>
            </a:pPr>
            <a:r>
              <a:rPr lang="en-AU" sz="1200" b="0" kern="1200" dirty="0" smtClean="0">
                <a:solidFill>
                  <a:schemeClr val="tx1"/>
                </a:solidFill>
                <a:effectLst/>
                <a:latin typeface="WordyLight" pitchFamily="2" charset="0"/>
                <a:ea typeface="+mn-ea"/>
                <a:cs typeface="+mn-cs"/>
              </a:rPr>
              <a:t>what did you notice about the target audiences and </a:t>
            </a:r>
          </a:p>
          <a:p>
            <a:pPr marL="228600" indent="-228600">
              <a:buAutoNum type="arabicPeriod"/>
            </a:pPr>
            <a:r>
              <a:rPr lang="en-AU" sz="1200" b="0" kern="1200" dirty="0" smtClean="0">
                <a:solidFill>
                  <a:schemeClr val="tx1"/>
                </a:solidFill>
                <a:effectLst/>
                <a:latin typeface="WordyLight" pitchFamily="2" charset="0"/>
                <a:ea typeface="+mn-ea"/>
                <a:cs typeface="+mn-cs"/>
              </a:rPr>
              <a:t>can you identify any in particular, </a:t>
            </a:r>
          </a:p>
          <a:p>
            <a:pPr marL="228600" indent="-228600">
              <a:buAutoNum type="arabicPeriod"/>
            </a:pPr>
            <a:r>
              <a:rPr lang="en-AU" sz="1200" b="0" kern="1200" dirty="0" smtClean="0">
                <a:solidFill>
                  <a:schemeClr val="tx1"/>
                </a:solidFill>
                <a:effectLst/>
                <a:latin typeface="WordyLight" pitchFamily="2" charset="0"/>
                <a:ea typeface="+mn-ea"/>
                <a:cs typeface="+mn-cs"/>
              </a:rPr>
              <a:t>Did you recognise who the key messages are and can you name a few?</a:t>
            </a:r>
          </a:p>
          <a:p>
            <a:endParaRPr lang="en-AU" dirty="0"/>
          </a:p>
        </p:txBody>
      </p:sp>
      <p:sp>
        <p:nvSpPr>
          <p:cNvPr id="4" name="Header Placeholder 3"/>
          <p:cNvSpPr>
            <a:spLocks noGrp="1"/>
          </p:cNvSpPr>
          <p:nvPr>
            <p:ph type="hdr" sz="quarter" idx="10"/>
          </p:nvPr>
        </p:nvSpPr>
        <p:spPr/>
        <p:txBody>
          <a:bodyPr/>
          <a:lstStyle/>
          <a:p>
            <a:r>
              <a:rPr lang="en-AU" smtClean="0"/>
              <a:t>[Add presentation title, presenter name here]</a:t>
            </a:r>
            <a:endParaRPr lang="en-AU"/>
          </a:p>
        </p:txBody>
      </p:sp>
      <p:sp>
        <p:nvSpPr>
          <p:cNvPr id="5" name="Footer Placeholder 4"/>
          <p:cNvSpPr>
            <a:spLocks noGrp="1"/>
          </p:cNvSpPr>
          <p:nvPr>
            <p:ph type="ftr" sz="quarter" idx="11"/>
          </p:nvPr>
        </p:nvSpPr>
        <p:spPr/>
        <p:txBody>
          <a:bodyPr/>
          <a:lstStyle/>
          <a:p>
            <a:r>
              <a:rPr lang="en-AU" smtClean="0"/>
              <a:t>[Add Presenter contact details here]</a:t>
            </a:r>
            <a:endParaRPr lang="en-AU"/>
          </a:p>
        </p:txBody>
      </p:sp>
      <p:sp>
        <p:nvSpPr>
          <p:cNvPr id="6" name="Slide Number Placeholder 5"/>
          <p:cNvSpPr>
            <a:spLocks noGrp="1"/>
          </p:cNvSpPr>
          <p:nvPr>
            <p:ph type="sldNum" sz="quarter" idx="12"/>
          </p:nvPr>
        </p:nvSpPr>
        <p:spPr/>
        <p:txBody>
          <a:bodyPr/>
          <a:lstStyle/>
          <a:p>
            <a:fld id="{13D2BD4F-ED21-46EC-B9E1-362F8586AFD2}" type="slidenum">
              <a:rPr lang="en-AU" smtClean="0"/>
              <a:pPr/>
              <a:t>3</a:t>
            </a:fld>
            <a:endParaRPr lang="en-AU"/>
          </a:p>
        </p:txBody>
      </p:sp>
    </p:spTree>
    <p:extLst>
      <p:ext uri="{BB962C8B-B14F-4D97-AF65-F5344CB8AC3E}">
        <p14:creationId xmlns:p14="http://schemas.microsoft.com/office/powerpoint/2010/main" val="825024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ts val="1200"/>
              </a:lnSpc>
              <a:spcBef>
                <a:spcPts val="1000"/>
              </a:spcBef>
              <a:spcAft>
                <a:spcPts val="0"/>
              </a:spcAft>
              <a:buClrTx/>
              <a:buSzTx/>
              <a:buFontTx/>
              <a:buNone/>
              <a:tabLst/>
              <a:defRPr/>
            </a:pPr>
            <a:r>
              <a:rPr lang="en-AU" sz="1200" b="0" kern="1200" dirty="0" smtClean="0">
                <a:solidFill>
                  <a:schemeClr val="tx1"/>
                </a:solidFill>
                <a:effectLst/>
                <a:latin typeface="WordyLight" pitchFamily="2" charset="0"/>
                <a:ea typeface="+mn-ea"/>
                <a:cs typeface="+mn-cs"/>
              </a:rPr>
              <a:t>Now</a:t>
            </a:r>
            <a:r>
              <a:rPr lang="en-AU" sz="1200" b="0" kern="1200" baseline="0" dirty="0" smtClean="0">
                <a:solidFill>
                  <a:schemeClr val="tx1"/>
                </a:solidFill>
                <a:effectLst/>
                <a:latin typeface="WordyLight" pitchFamily="2" charset="0"/>
                <a:ea typeface="+mn-ea"/>
                <a:cs typeface="+mn-cs"/>
              </a:rPr>
              <a:t> we will use these points to talk through a recent e</a:t>
            </a:r>
            <a:r>
              <a:rPr lang="en-AU" sz="1200" b="0" kern="1200" dirty="0" smtClean="0">
                <a:solidFill>
                  <a:schemeClr val="tx1"/>
                </a:solidFill>
                <a:effectLst/>
                <a:latin typeface="WordyLight" pitchFamily="2" charset="0"/>
                <a:ea typeface="+mn-ea"/>
                <a:cs typeface="+mn-cs"/>
              </a:rPr>
              <a:t>xample of the development process. </a:t>
            </a:r>
          </a:p>
          <a:p>
            <a:pPr marL="0" marR="0" indent="0" algn="l" defTabSz="914400" rtl="0" eaLnBrk="1" fontAlgn="auto" latinLnBrk="0" hangingPunct="1">
              <a:lnSpc>
                <a:spcPts val="1200"/>
              </a:lnSpc>
              <a:spcBef>
                <a:spcPts val="1000"/>
              </a:spcBef>
              <a:spcAft>
                <a:spcPts val="0"/>
              </a:spcAft>
              <a:buClrTx/>
              <a:buSzTx/>
              <a:buFontTx/>
              <a:buNone/>
              <a:tabLst/>
              <a:defRPr/>
            </a:pPr>
            <a:endParaRPr lang="en-AU" sz="1200" b="0" kern="1200" dirty="0" smtClean="0">
              <a:solidFill>
                <a:schemeClr val="tx1"/>
              </a:solidFill>
              <a:effectLst/>
              <a:latin typeface="WordyLight" pitchFamily="2" charset="0"/>
              <a:ea typeface="+mn-ea"/>
              <a:cs typeface="+mn-cs"/>
            </a:endParaRPr>
          </a:p>
          <a:p>
            <a:pPr marL="0" marR="0" indent="0" algn="l" defTabSz="914400" rtl="0" eaLnBrk="1" fontAlgn="auto" latinLnBrk="0" hangingPunct="1">
              <a:lnSpc>
                <a:spcPts val="1200"/>
              </a:lnSpc>
              <a:spcBef>
                <a:spcPts val="1000"/>
              </a:spcBef>
              <a:spcAft>
                <a:spcPts val="0"/>
              </a:spcAft>
              <a:buClrTx/>
              <a:buSzTx/>
              <a:buFontTx/>
              <a:buNone/>
              <a:tabLst/>
              <a:defRPr/>
            </a:pPr>
            <a:r>
              <a:rPr lang="en-AU" sz="1200" b="0" kern="1200" dirty="0" smtClean="0">
                <a:solidFill>
                  <a:schemeClr val="tx1"/>
                </a:solidFill>
                <a:effectLst/>
                <a:latin typeface="WordyLight" pitchFamily="2" charset="0"/>
                <a:ea typeface="+mn-ea"/>
                <a:cs typeface="+mn-cs"/>
              </a:rPr>
              <a:t>Our concept checklist</a:t>
            </a:r>
          </a:p>
          <a:p>
            <a:pPr marL="0" marR="0" indent="0" algn="l" defTabSz="914400" rtl="0" eaLnBrk="1" fontAlgn="auto" latinLnBrk="0" hangingPunct="1">
              <a:lnSpc>
                <a:spcPts val="1200"/>
              </a:lnSpc>
              <a:spcBef>
                <a:spcPts val="1000"/>
              </a:spcBef>
              <a:spcAft>
                <a:spcPts val="0"/>
              </a:spcAft>
              <a:buClrTx/>
              <a:buSzTx/>
              <a:buFontTx/>
              <a:buNone/>
              <a:tabLst/>
              <a:defRPr/>
            </a:pPr>
            <a:endParaRPr lang="en-AU" sz="1200" b="0" kern="1200" dirty="0" smtClean="0">
              <a:solidFill>
                <a:schemeClr val="tx1"/>
              </a:solidFill>
              <a:effectLst/>
              <a:latin typeface="WordyLight" pitchFamily="2" charset="0"/>
              <a:ea typeface="+mn-ea"/>
              <a:cs typeface="+mn-cs"/>
            </a:endParaRPr>
          </a:p>
        </p:txBody>
      </p:sp>
      <p:sp>
        <p:nvSpPr>
          <p:cNvPr id="4" name="Header Placeholder 3"/>
          <p:cNvSpPr>
            <a:spLocks noGrp="1"/>
          </p:cNvSpPr>
          <p:nvPr>
            <p:ph type="hdr" sz="quarter" idx="10"/>
          </p:nvPr>
        </p:nvSpPr>
        <p:spPr/>
        <p:txBody>
          <a:bodyPr/>
          <a:lstStyle/>
          <a:p>
            <a:r>
              <a:rPr lang="en-AU" smtClean="0"/>
              <a:t>[Add presentation title, presenter name here]</a:t>
            </a:r>
            <a:endParaRPr lang="en-AU"/>
          </a:p>
        </p:txBody>
      </p:sp>
      <p:sp>
        <p:nvSpPr>
          <p:cNvPr id="5" name="Footer Placeholder 4"/>
          <p:cNvSpPr>
            <a:spLocks noGrp="1"/>
          </p:cNvSpPr>
          <p:nvPr>
            <p:ph type="ftr" sz="quarter" idx="11"/>
          </p:nvPr>
        </p:nvSpPr>
        <p:spPr/>
        <p:txBody>
          <a:bodyPr/>
          <a:lstStyle/>
          <a:p>
            <a:r>
              <a:rPr lang="en-AU" smtClean="0"/>
              <a:t>[Add Presenter contact details here]</a:t>
            </a:r>
            <a:endParaRPr lang="en-AU"/>
          </a:p>
        </p:txBody>
      </p:sp>
      <p:sp>
        <p:nvSpPr>
          <p:cNvPr id="6" name="Slide Number Placeholder 5"/>
          <p:cNvSpPr>
            <a:spLocks noGrp="1"/>
          </p:cNvSpPr>
          <p:nvPr>
            <p:ph type="sldNum" sz="quarter" idx="12"/>
          </p:nvPr>
        </p:nvSpPr>
        <p:spPr/>
        <p:txBody>
          <a:bodyPr/>
          <a:lstStyle/>
          <a:p>
            <a:fld id="{13D2BD4F-ED21-46EC-B9E1-362F8586AFD2}" type="slidenum">
              <a:rPr lang="en-AU" smtClean="0"/>
              <a:pPr/>
              <a:t>4</a:t>
            </a:fld>
            <a:endParaRPr lang="en-AU"/>
          </a:p>
        </p:txBody>
      </p:sp>
    </p:spTree>
    <p:extLst>
      <p:ext uri="{BB962C8B-B14F-4D97-AF65-F5344CB8AC3E}">
        <p14:creationId xmlns:p14="http://schemas.microsoft.com/office/powerpoint/2010/main" val="825024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ts val="1200"/>
              </a:lnSpc>
              <a:spcBef>
                <a:spcPts val="1000"/>
              </a:spcBef>
              <a:spcAft>
                <a:spcPts val="0"/>
              </a:spcAft>
              <a:buClrTx/>
              <a:buSzTx/>
              <a:buFontTx/>
              <a:buNone/>
              <a:tabLst/>
              <a:defRPr/>
            </a:pPr>
            <a:r>
              <a:rPr lang="en-AU" sz="1200" b="0" kern="1200" dirty="0" smtClean="0">
                <a:solidFill>
                  <a:schemeClr val="tx1"/>
                </a:solidFill>
                <a:effectLst/>
                <a:latin typeface="WordyLight" pitchFamily="2" charset="0"/>
                <a:ea typeface="+mn-ea"/>
                <a:cs typeface="+mn-cs"/>
              </a:rPr>
              <a:t>For the Getting started with your library video…</a:t>
            </a:r>
          </a:p>
          <a:p>
            <a:pPr marL="171450" marR="0" indent="-171450" algn="l" defTabSz="914400" rtl="0" eaLnBrk="1" fontAlgn="auto" latinLnBrk="0" hangingPunct="1">
              <a:lnSpc>
                <a:spcPts val="1200"/>
              </a:lnSpc>
              <a:spcBef>
                <a:spcPts val="1000"/>
              </a:spcBef>
              <a:spcAft>
                <a:spcPts val="0"/>
              </a:spcAft>
              <a:buClrTx/>
              <a:buSzTx/>
              <a:buFontTx/>
              <a:buChar char="-"/>
              <a:tabLst/>
              <a:defRPr/>
            </a:pPr>
            <a:r>
              <a:rPr lang="en-AU" sz="1200" b="0" kern="1200" baseline="0" dirty="0" smtClean="0">
                <a:solidFill>
                  <a:schemeClr val="tx1"/>
                </a:solidFill>
                <a:effectLst/>
                <a:latin typeface="WordyLight" pitchFamily="2" charset="0"/>
                <a:ea typeface="+mn-ea"/>
                <a:cs typeface="+mn-cs"/>
              </a:rPr>
              <a:t>We already had a </a:t>
            </a:r>
            <a:r>
              <a:rPr lang="en-AU" sz="1200" b="0" kern="1200" baseline="0" dirty="0" err="1" smtClean="0">
                <a:solidFill>
                  <a:schemeClr val="tx1"/>
                </a:solidFill>
                <a:effectLst/>
                <a:latin typeface="WordyLight" pitchFamily="2" charset="0"/>
                <a:ea typeface="+mn-ea"/>
                <a:cs typeface="+mn-cs"/>
              </a:rPr>
              <a:t>prezi</a:t>
            </a:r>
            <a:r>
              <a:rPr lang="en-AU" sz="1200" b="0" kern="1200" baseline="0" dirty="0" smtClean="0">
                <a:solidFill>
                  <a:schemeClr val="tx1"/>
                </a:solidFill>
                <a:effectLst/>
                <a:latin typeface="WordyLight" pitchFamily="2" charset="0"/>
                <a:ea typeface="+mn-ea"/>
                <a:cs typeface="+mn-cs"/>
              </a:rPr>
              <a:t> which we use in intro classes, along with a “getting started” webpage.  This concept was to combine the key concepts from both the </a:t>
            </a:r>
            <a:r>
              <a:rPr lang="en-AU" sz="1200" b="0" kern="1200" baseline="0" dirty="0" err="1" smtClean="0">
                <a:solidFill>
                  <a:schemeClr val="tx1"/>
                </a:solidFill>
                <a:effectLst/>
                <a:latin typeface="WordyLight" pitchFamily="2" charset="0"/>
                <a:ea typeface="+mn-ea"/>
                <a:cs typeface="+mn-cs"/>
              </a:rPr>
              <a:t>prezi</a:t>
            </a:r>
            <a:r>
              <a:rPr lang="en-AU" sz="1200" b="0" kern="1200" baseline="0" dirty="0" smtClean="0">
                <a:solidFill>
                  <a:schemeClr val="tx1"/>
                </a:solidFill>
                <a:effectLst/>
                <a:latin typeface="WordyLight" pitchFamily="2" charset="0"/>
                <a:ea typeface="+mn-ea"/>
                <a:cs typeface="+mn-cs"/>
              </a:rPr>
              <a:t> and the </a:t>
            </a:r>
            <a:r>
              <a:rPr lang="en-AU" sz="1200" b="0" kern="1200" baseline="0" dirty="0" err="1" smtClean="0">
                <a:solidFill>
                  <a:schemeClr val="tx1"/>
                </a:solidFill>
                <a:effectLst/>
                <a:latin typeface="WordyLight" pitchFamily="2" charset="0"/>
                <a:ea typeface="+mn-ea"/>
                <a:cs typeface="+mn-cs"/>
              </a:rPr>
              <a:t>texty</a:t>
            </a:r>
            <a:r>
              <a:rPr lang="en-AU" sz="1200" b="0" kern="1200" baseline="0" dirty="0" smtClean="0">
                <a:solidFill>
                  <a:schemeClr val="tx1"/>
                </a:solidFill>
                <a:effectLst/>
                <a:latin typeface="WordyLight" pitchFamily="2" charset="0"/>
                <a:ea typeface="+mn-ea"/>
                <a:cs typeface="+mn-cs"/>
              </a:rPr>
              <a:t> webpage.  Feedback was that the content was great for orientation, and if we had a video, it would save Liaisons from going over the same information, and also allow for off campus students to get the same information.</a:t>
            </a:r>
          </a:p>
          <a:p>
            <a:pPr marL="171450" marR="0" indent="-171450" algn="l" defTabSz="914400" rtl="0" eaLnBrk="1" fontAlgn="auto" latinLnBrk="0" hangingPunct="1">
              <a:lnSpc>
                <a:spcPts val="1200"/>
              </a:lnSpc>
              <a:spcBef>
                <a:spcPts val="1000"/>
              </a:spcBef>
              <a:spcAft>
                <a:spcPts val="0"/>
              </a:spcAft>
              <a:buClrTx/>
              <a:buSzTx/>
              <a:buFontTx/>
              <a:buChar char="-"/>
              <a:tabLst/>
              <a:defRPr/>
            </a:pPr>
            <a:endParaRPr lang="en-AU" sz="1200" b="0" kern="1200" baseline="0" dirty="0" smtClean="0">
              <a:solidFill>
                <a:schemeClr val="tx1"/>
              </a:solidFill>
              <a:effectLst/>
              <a:latin typeface="WordyLight" pitchFamily="2" charset="0"/>
              <a:ea typeface="+mn-ea"/>
              <a:cs typeface="+mn-cs"/>
            </a:endParaRPr>
          </a:p>
          <a:p>
            <a:pPr marL="171450" marR="0" indent="-171450" algn="l" defTabSz="914400" rtl="0" eaLnBrk="1" fontAlgn="auto" latinLnBrk="0" hangingPunct="1">
              <a:lnSpc>
                <a:spcPts val="1200"/>
              </a:lnSpc>
              <a:spcBef>
                <a:spcPts val="1000"/>
              </a:spcBef>
              <a:spcAft>
                <a:spcPts val="0"/>
              </a:spcAft>
              <a:buClrTx/>
              <a:buSzTx/>
              <a:buFontTx/>
              <a:buChar char="-"/>
              <a:tabLst/>
              <a:defRPr/>
            </a:pPr>
            <a:r>
              <a:rPr lang="en-AU" sz="1200" b="0" kern="1200" baseline="0" dirty="0" smtClean="0">
                <a:solidFill>
                  <a:schemeClr val="tx1"/>
                </a:solidFill>
                <a:effectLst/>
                <a:latin typeface="WordyLight" pitchFamily="2" charset="0"/>
                <a:ea typeface="+mn-ea"/>
                <a:cs typeface="+mn-cs"/>
              </a:rPr>
              <a:t>We pulled key messages from both documents.  Our audience had already been id from the original documents, so we focused on presenting this information in an engaging and accessible way.</a:t>
            </a:r>
          </a:p>
          <a:p>
            <a:pPr marL="171450" marR="0" indent="-171450" algn="l" defTabSz="914400" rtl="0" eaLnBrk="1" fontAlgn="auto" latinLnBrk="0" hangingPunct="1">
              <a:lnSpc>
                <a:spcPts val="1200"/>
              </a:lnSpc>
              <a:spcBef>
                <a:spcPts val="1000"/>
              </a:spcBef>
              <a:spcAft>
                <a:spcPts val="0"/>
              </a:spcAft>
              <a:buClrTx/>
              <a:buSzTx/>
              <a:buFontTx/>
              <a:buChar char="-"/>
              <a:tabLst/>
              <a:defRPr/>
            </a:pPr>
            <a:r>
              <a:rPr lang="en-AU" sz="1200" b="0" kern="1200" baseline="0" dirty="0" smtClean="0">
                <a:solidFill>
                  <a:schemeClr val="tx1"/>
                </a:solidFill>
                <a:effectLst/>
                <a:latin typeface="WordyLight" pitchFamily="2" charset="0"/>
                <a:ea typeface="+mn-ea"/>
                <a:cs typeface="+mn-cs"/>
              </a:rPr>
              <a:t>Several drafts of a script were shared and refined, before consensus was reached.</a:t>
            </a:r>
          </a:p>
          <a:p>
            <a:r>
              <a:rPr lang="en-AU" baseline="0" dirty="0" smtClean="0"/>
              <a:t>The scripting process, which was not a full time task, took 3 weeks (approx. 6 full days for scripting and redrafting after feedback) by the Learning and Teaching Librarian</a:t>
            </a:r>
          </a:p>
        </p:txBody>
      </p:sp>
      <p:sp>
        <p:nvSpPr>
          <p:cNvPr id="4" name="Header Placeholder 3"/>
          <p:cNvSpPr>
            <a:spLocks noGrp="1"/>
          </p:cNvSpPr>
          <p:nvPr>
            <p:ph type="hdr" sz="quarter" idx="10"/>
          </p:nvPr>
        </p:nvSpPr>
        <p:spPr/>
        <p:txBody>
          <a:bodyPr/>
          <a:lstStyle/>
          <a:p>
            <a:r>
              <a:rPr lang="en-AU" smtClean="0"/>
              <a:t>[Add presentation title, presenter name here]</a:t>
            </a:r>
            <a:endParaRPr lang="en-AU"/>
          </a:p>
        </p:txBody>
      </p:sp>
      <p:sp>
        <p:nvSpPr>
          <p:cNvPr id="5" name="Footer Placeholder 4"/>
          <p:cNvSpPr>
            <a:spLocks noGrp="1"/>
          </p:cNvSpPr>
          <p:nvPr>
            <p:ph type="ftr" sz="quarter" idx="11"/>
          </p:nvPr>
        </p:nvSpPr>
        <p:spPr/>
        <p:txBody>
          <a:bodyPr/>
          <a:lstStyle/>
          <a:p>
            <a:r>
              <a:rPr lang="en-AU" smtClean="0"/>
              <a:t>[Add Presenter contact details here]</a:t>
            </a:r>
            <a:endParaRPr lang="en-AU"/>
          </a:p>
        </p:txBody>
      </p:sp>
      <p:sp>
        <p:nvSpPr>
          <p:cNvPr id="6" name="Slide Number Placeholder 5"/>
          <p:cNvSpPr>
            <a:spLocks noGrp="1"/>
          </p:cNvSpPr>
          <p:nvPr>
            <p:ph type="sldNum" sz="quarter" idx="12"/>
          </p:nvPr>
        </p:nvSpPr>
        <p:spPr/>
        <p:txBody>
          <a:bodyPr/>
          <a:lstStyle/>
          <a:p>
            <a:fld id="{13D2BD4F-ED21-46EC-B9E1-362F8586AFD2}" type="slidenum">
              <a:rPr lang="en-AU" smtClean="0"/>
              <a:pPr/>
              <a:t>5</a:t>
            </a:fld>
            <a:endParaRPr lang="en-AU"/>
          </a:p>
        </p:txBody>
      </p:sp>
    </p:spTree>
    <p:extLst>
      <p:ext uri="{BB962C8B-B14F-4D97-AF65-F5344CB8AC3E}">
        <p14:creationId xmlns:p14="http://schemas.microsoft.com/office/powerpoint/2010/main" val="1549220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ts val="1200"/>
              </a:lnSpc>
              <a:spcBef>
                <a:spcPts val="1000"/>
              </a:spcBef>
              <a:spcAft>
                <a:spcPts val="0"/>
              </a:spcAft>
              <a:buClrTx/>
              <a:buSzTx/>
              <a:buFontTx/>
              <a:buNone/>
              <a:tabLst/>
              <a:defRPr/>
            </a:pPr>
            <a:r>
              <a:rPr lang="en-AU" sz="1200" b="0" kern="1200" dirty="0" smtClean="0">
                <a:solidFill>
                  <a:schemeClr val="tx1"/>
                </a:solidFill>
                <a:effectLst/>
                <a:latin typeface="WordyLight" pitchFamily="2" charset="0"/>
                <a:ea typeface="+mn-ea"/>
                <a:cs typeface="+mn-cs"/>
              </a:rPr>
              <a:t>For the Getting started with your library video… cont.</a:t>
            </a:r>
          </a:p>
          <a:p>
            <a:pPr marL="0" marR="0" indent="0" algn="l" defTabSz="914400" rtl="0" eaLnBrk="1" fontAlgn="auto" latinLnBrk="0" hangingPunct="1">
              <a:lnSpc>
                <a:spcPts val="1200"/>
              </a:lnSpc>
              <a:spcBef>
                <a:spcPts val="1000"/>
              </a:spcBef>
              <a:spcAft>
                <a:spcPts val="0"/>
              </a:spcAft>
              <a:buClrTx/>
              <a:buSzTx/>
              <a:buFontTx/>
              <a:buNone/>
              <a:tabLst/>
              <a:defRPr/>
            </a:pPr>
            <a:endParaRPr lang="en-AU" sz="1200" b="0" kern="1200" baseline="0" dirty="0" smtClean="0">
              <a:solidFill>
                <a:schemeClr val="tx1"/>
              </a:solidFill>
              <a:effectLst/>
              <a:latin typeface="WordyLight" pitchFamily="2" charset="0"/>
              <a:ea typeface="+mn-ea"/>
              <a:cs typeface="+mn-cs"/>
            </a:endParaRPr>
          </a:p>
          <a:p>
            <a:pPr marL="0" marR="0" indent="0" algn="l" defTabSz="914400" rtl="0" eaLnBrk="1" fontAlgn="auto" latinLnBrk="0" hangingPunct="1">
              <a:lnSpc>
                <a:spcPts val="1200"/>
              </a:lnSpc>
              <a:spcBef>
                <a:spcPts val="1000"/>
              </a:spcBef>
              <a:spcAft>
                <a:spcPts val="0"/>
              </a:spcAft>
              <a:buClrTx/>
              <a:buSzTx/>
              <a:buFontTx/>
              <a:buNone/>
              <a:tabLst/>
              <a:defRPr/>
            </a:pPr>
            <a:r>
              <a:rPr lang="en-AU" sz="1200" b="0" kern="1200" baseline="0" dirty="0" smtClean="0">
                <a:solidFill>
                  <a:schemeClr val="tx1"/>
                </a:solidFill>
                <a:effectLst/>
                <a:latin typeface="WordyLight" pitchFamily="2" charset="0"/>
                <a:ea typeface="+mn-ea"/>
                <a:cs typeface="+mn-cs"/>
              </a:rPr>
              <a:t>Storyboarding process was a team effort between ourselves and the library communication team who would then develop the visuals for the video.  </a:t>
            </a:r>
            <a:r>
              <a:rPr lang="en-AU" dirty="0" smtClean="0"/>
              <a:t>We are lucky enough to have a communications team who specialise</a:t>
            </a:r>
            <a:r>
              <a:rPr lang="en-AU" baseline="0" dirty="0" smtClean="0"/>
              <a:t> in graphics and animation.</a:t>
            </a:r>
          </a:p>
          <a:p>
            <a:pPr marL="0" marR="0" indent="0" algn="l" defTabSz="914400" rtl="0" eaLnBrk="1" fontAlgn="auto" latinLnBrk="0" hangingPunct="1">
              <a:lnSpc>
                <a:spcPts val="1200"/>
              </a:lnSpc>
              <a:spcBef>
                <a:spcPts val="1000"/>
              </a:spcBef>
              <a:spcAft>
                <a:spcPts val="0"/>
              </a:spcAft>
              <a:buClrTx/>
              <a:buSzTx/>
              <a:buFontTx/>
              <a:buNone/>
              <a:tabLst/>
              <a:defRPr/>
            </a:pPr>
            <a:endParaRPr lang="en-AU" baseline="0" dirty="0" smtClean="0"/>
          </a:p>
          <a:p>
            <a:pPr marL="0" marR="0" indent="0" algn="l" defTabSz="914400" rtl="0" eaLnBrk="1" fontAlgn="auto" latinLnBrk="0" hangingPunct="1">
              <a:lnSpc>
                <a:spcPts val="1200"/>
              </a:lnSpc>
              <a:spcBef>
                <a:spcPts val="1000"/>
              </a:spcBef>
              <a:spcAft>
                <a:spcPts val="0"/>
              </a:spcAft>
              <a:buClrTx/>
              <a:buSzTx/>
              <a:buFontTx/>
              <a:buNone/>
              <a:tabLst/>
              <a:defRPr/>
            </a:pPr>
            <a:r>
              <a:rPr lang="en-AU" baseline="0" dirty="0" smtClean="0"/>
              <a:t>This process took approx. ½ a day to complete</a:t>
            </a:r>
          </a:p>
          <a:p>
            <a:pPr marL="0" marR="0" indent="0" algn="l" defTabSz="914400" rtl="0" eaLnBrk="1" fontAlgn="auto" latinLnBrk="0" hangingPunct="1">
              <a:lnSpc>
                <a:spcPts val="1200"/>
              </a:lnSpc>
              <a:spcBef>
                <a:spcPts val="1000"/>
              </a:spcBef>
              <a:spcAft>
                <a:spcPts val="0"/>
              </a:spcAft>
              <a:buClrTx/>
              <a:buSzTx/>
              <a:buFontTx/>
              <a:buNone/>
              <a:tabLst/>
              <a:defRPr/>
            </a:pPr>
            <a:endParaRPr lang="en-AU" baseline="0" dirty="0" smtClean="0"/>
          </a:p>
          <a:p>
            <a:pPr marL="0" marR="0" indent="0" algn="l" defTabSz="914400" rtl="0" eaLnBrk="1" fontAlgn="auto" latinLnBrk="0" hangingPunct="1">
              <a:lnSpc>
                <a:spcPts val="1200"/>
              </a:lnSpc>
              <a:spcBef>
                <a:spcPts val="1000"/>
              </a:spcBef>
              <a:spcAft>
                <a:spcPts val="0"/>
              </a:spcAft>
              <a:buClrTx/>
              <a:buSzTx/>
              <a:buFontTx/>
              <a:buNone/>
              <a:tabLst/>
              <a:defRPr/>
            </a:pPr>
            <a:r>
              <a:rPr lang="en-AU" baseline="0" dirty="0" smtClean="0"/>
              <a:t>The next phase was graphic design, animation and recording of narration which took around 2 weeks full time for one specialist staff member.</a:t>
            </a:r>
          </a:p>
          <a:p>
            <a:endParaRPr lang="en-AU" baseline="0" dirty="0" smtClean="0"/>
          </a:p>
        </p:txBody>
      </p:sp>
      <p:sp>
        <p:nvSpPr>
          <p:cNvPr id="4" name="Header Placeholder 3"/>
          <p:cNvSpPr>
            <a:spLocks noGrp="1"/>
          </p:cNvSpPr>
          <p:nvPr>
            <p:ph type="hdr" sz="quarter" idx="10"/>
          </p:nvPr>
        </p:nvSpPr>
        <p:spPr/>
        <p:txBody>
          <a:bodyPr/>
          <a:lstStyle/>
          <a:p>
            <a:r>
              <a:rPr lang="en-AU" smtClean="0"/>
              <a:t>[Add presentation title, presenter name here]</a:t>
            </a:r>
            <a:endParaRPr lang="en-AU"/>
          </a:p>
        </p:txBody>
      </p:sp>
      <p:sp>
        <p:nvSpPr>
          <p:cNvPr id="5" name="Footer Placeholder 4"/>
          <p:cNvSpPr>
            <a:spLocks noGrp="1"/>
          </p:cNvSpPr>
          <p:nvPr>
            <p:ph type="ftr" sz="quarter" idx="11"/>
          </p:nvPr>
        </p:nvSpPr>
        <p:spPr/>
        <p:txBody>
          <a:bodyPr/>
          <a:lstStyle/>
          <a:p>
            <a:r>
              <a:rPr lang="en-AU" smtClean="0"/>
              <a:t>[Add Presenter contact details here]</a:t>
            </a:r>
            <a:endParaRPr lang="en-AU"/>
          </a:p>
        </p:txBody>
      </p:sp>
      <p:sp>
        <p:nvSpPr>
          <p:cNvPr id="6" name="Slide Number Placeholder 5"/>
          <p:cNvSpPr>
            <a:spLocks noGrp="1"/>
          </p:cNvSpPr>
          <p:nvPr>
            <p:ph type="sldNum" sz="quarter" idx="12"/>
          </p:nvPr>
        </p:nvSpPr>
        <p:spPr/>
        <p:txBody>
          <a:bodyPr/>
          <a:lstStyle/>
          <a:p>
            <a:fld id="{13D2BD4F-ED21-46EC-B9E1-362F8586AFD2}" type="slidenum">
              <a:rPr lang="en-AU" smtClean="0"/>
              <a:pPr/>
              <a:t>6</a:t>
            </a:fld>
            <a:endParaRPr lang="en-AU"/>
          </a:p>
        </p:txBody>
      </p:sp>
    </p:spTree>
    <p:extLst>
      <p:ext uri="{BB962C8B-B14F-4D97-AF65-F5344CB8AC3E}">
        <p14:creationId xmlns:p14="http://schemas.microsoft.com/office/powerpoint/2010/main" val="1589998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Header Placeholder 3"/>
          <p:cNvSpPr>
            <a:spLocks noGrp="1"/>
          </p:cNvSpPr>
          <p:nvPr>
            <p:ph type="hdr" sz="quarter" idx="10"/>
          </p:nvPr>
        </p:nvSpPr>
        <p:spPr/>
        <p:txBody>
          <a:bodyPr/>
          <a:lstStyle/>
          <a:p>
            <a:r>
              <a:rPr lang="en-AU" smtClean="0"/>
              <a:t>[Add presentation title, presenter name here]</a:t>
            </a:r>
            <a:endParaRPr lang="en-AU"/>
          </a:p>
        </p:txBody>
      </p:sp>
      <p:sp>
        <p:nvSpPr>
          <p:cNvPr id="5" name="Footer Placeholder 4"/>
          <p:cNvSpPr>
            <a:spLocks noGrp="1"/>
          </p:cNvSpPr>
          <p:nvPr>
            <p:ph type="ftr" sz="quarter" idx="11"/>
          </p:nvPr>
        </p:nvSpPr>
        <p:spPr/>
        <p:txBody>
          <a:bodyPr/>
          <a:lstStyle/>
          <a:p>
            <a:r>
              <a:rPr lang="en-AU" smtClean="0"/>
              <a:t>[Add Presenter contact details here]</a:t>
            </a:r>
            <a:endParaRPr lang="en-AU"/>
          </a:p>
        </p:txBody>
      </p:sp>
      <p:sp>
        <p:nvSpPr>
          <p:cNvPr id="6" name="Slide Number Placeholder 5"/>
          <p:cNvSpPr>
            <a:spLocks noGrp="1"/>
          </p:cNvSpPr>
          <p:nvPr>
            <p:ph type="sldNum" sz="quarter" idx="12"/>
          </p:nvPr>
        </p:nvSpPr>
        <p:spPr/>
        <p:txBody>
          <a:bodyPr/>
          <a:lstStyle/>
          <a:p>
            <a:fld id="{13D2BD4F-ED21-46EC-B9E1-362F8586AFD2}" type="slidenum">
              <a:rPr lang="en-AU" smtClean="0"/>
              <a:pPr/>
              <a:t>7</a:t>
            </a:fld>
            <a:endParaRPr lang="en-AU"/>
          </a:p>
        </p:txBody>
      </p:sp>
    </p:spTree>
    <p:extLst>
      <p:ext uri="{BB962C8B-B14F-4D97-AF65-F5344CB8AC3E}">
        <p14:creationId xmlns:p14="http://schemas.microsoft.com/office/powerpoint/2010/main" val="1537108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Now a chance</a:t>
            </a:r>
            <a:r>
              <a:rPr lang="en-AU" baseline="0" dirty="0" smtClean="0"/>
              <a:t> for your to have a go writing a script.  This is a fun task to apply some of these points… please open your envelopes.</a:t>
            </a:r>
          </a:p>
          <a:p>
            <a:r>
              <a:rPr lang="en-AU" baseline="0" dirty="0" smtClean="0"/>
              <a:t>There is a template on your table.  Remember to answer the key points first and then move on to the script.</a:t>
            </a:r>
            <a:endParaRPr lang="en-AU" baseline="0" dirty="0"/>
          </a:p>
          <a:p>
            <a:endParaRPr lang="en-AU" baseline="0" dirty="0" smtClean="0"/>
          </a:p>
          <a:p>
            <a:endParaRPr lang="en-AU" b="1" baseline="0" dirty="0" smtClean="0">
              <a:solidFill>
                <a:srgbClr val="FF0000"/>
              </a:solidFill>
            </a:endParaRPr>
          </a:p>
          <a:p>
            <a:r>
              <a:rPr lang="en-AU" b="1" baseline="0" dirty="0" smtClean="0">
                <a:solidFill>
                  <a:srgbClr val="FF0000"/>
                </a:solidFill>
              </a:rPr>
              <a:t>5 mins prac on identifying your audience</a:t>
            </a:r>
          </a:p>
          <a:p>
            <a:endParaRPr lang="en-AU" b="1" baseline="0" dirty="0" smtClean="0">
              <a:solidFill>
                <a:srgbClr val="FF0000"/>
              </a:solidFill>
            </a:endParaRPr>
          </a:p>
        </p:txBody>
      </p:sp>
      <p:sp>
        <p:nvSpPr>
          <p:cNvPr id="4" name="Header Placeholder 3"/>
          <p:cNvSpPr>
            <a:spLocks noGrp="1"/>
          </p:cNvSpPr>
          <p:nvPr>
            <p:ph type="hdr" sz="quarter" idx="10"/>
          </p:nvPr>
        </p:nvSpPr>
        <p:spPr/>
        <p:txBody>
          <a:bodyPr/>
          <a:lstStyle/>
          <a:p>
            <a:r>
              <a:rPr lang="en-AU" smtClean="0"/>
              <a:t>[Add presentation title, presenter name here]</a:t>
            </a:r>
            <a:endParaRPr lang="en-AU"/>
          </a:p>
        </p:txBody>
      </p:sp>
      <p:sp>
        <p:nvSpPr>
          <p:cNvPr id="5" name="Footer Placeholder 4"/>
          <p:cNvSpPr>
            <a:spLocks noGrp="1"/>
          </p:cNvSpPr>
          <p:nvPr>
            <p:ph type="ftr" sz="quarter" idx="11"/>
          </p:nvPr>
        </p:nvSpPr>
        <p:spPr/>
        <p:txBody>
          <a:bodyPr/>
          <a:lstStyle/>
          <a:p>
            <a:r>
              <a:rPr lang="en-AU" smtClean="0"/>
              <a:t>[Add Presenter contact details here]</a:t>
            </a:r>
            <a:endParaRPr lang="en-AU"/>
          </a:p>
        </p:txBody>
      </p:sp>
      <p:sp>
        <p:nvSpPr>
          <p:cNvPr id="6" name="Slide Number Placeholder 5"/>
          <p:cNvSpPr>
            <a:spLocks noGrp="1"/>
          </p:cNvSpPr>
          <p:nvPr>
            <p:ph type="sldNum" sz="quarter" idx="12"/>
          </p:nvPr>
        </p:nvSpPr>
        <p:spPr/>
        <p:txBody>
          <a:bodyPr/>
          <a:lstStyle/>
          <a:p>
            <a:fld id="{13D2BD4F-ED21-46EC-B9E1-362F8586AFD2}" type="slidenum">
              <a:rPr lang="en-AU" smtClean="0"/>
              <a:pPr/>
              <a:t>8</a:t>
            </a:fld>
            <a:endParaRPr lang="en-AU"/>
          </a:p>
        </p:txBody>
      </p:sp>
    </p:spTree>
    <p:extLst>
      <p:ext uri="{BB962C8B-B14F-4D97-AF65-F5344CB8AC3E}">
        <p14:creationId xmlns:p14="http://schemas.microsoft.com/office/powerpoint/2010/main" val="216151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ts val="1200"/>
              </a:lnSpc>
              <a:spcBef>
                <a:spcPts val="1000"/>
              </a:spcBef>
              <a:spcAft>
                <a:spcPts val="0"/>
              </a:spcAft>
              <a:buClrTx/>
              <a:buSzTx/>
              <a:buFontTx/>
              <a:buNone/>
              <a:tabLst/>
              <a:defRPr/>
            </a:pPr>
            <a:r>
              <a:rPr lang="en-AU" b="0" baseline="0" dirty="0" smtClean="0">
                <a:solidFill>
                  <a:srgbClr val="FF0000"/>
                </a:solidFill>
              </a:rPr>
              <a:t>TIP:  Maybe create an outline – dot points of what to cover / key steps and then flesh it out</a:t>
            </a:r>
          </a:p>
          <a:p>
            <a:pPr marL="0" marR="0" indent="0" algn="l" defTabSz="914400" rtl="0" eaLnBrk="1" fontAlgn="auto" latinLnBrk="0" hangingPunct="1">
              <a:lnSpc>
                <a:spcPts val="1200"/>
              </a:lnSpc>
              <a:spcBef>
                <a:spcPts val="1000"/>
              </a:spcBef>
              <a:spcAft>
                <a:spcPts val="0"/>
              </a:spcAft>
              <a:buClrTx/>
              <a:buSzTx/>
              <a:buFontTx/>
              <a:buNone/>
              <a:tabLst/>
              <a:defRPr/>
            </a:pPr>
            <a:endParaRPr lang="en-AU" b="0" baseline="0" dirty="0" smtClean="0">
              <a:solidFill>
                <a:srgbClr val="FF0000"/>
              </a:solidFill>
            </a:endParaRPr>
          </a:p>
          <a:p>
            <a:r>
              <a:rPr lang="en-AU" b="1" baseline="0" dirty="0" smtClean="0">
                <a:solidFill>
                  <a:srgbClr val="FF0000"/>
                </a:solidFill>
              </a:rPr>
              <a:t>15 mins prac on scripting</a:t>
            </a:r>
          </a:p>
          <a:p>
            <a:endParaRPr lang="en-AU" b="1" baseline="0" dirty="0" smtClean="0">
              <a:solidFill>
                <a:srgbClr val="FF0000"/>
              </a:solidFill>
            </a:endParaRPr>
          </a:p>
          <a:p>
            <a:r>
              <a:rPr lang="en-AU" b="1" baseline="0" dirty="0" smtClean="0">
                <a:solidFill>
                  <a:srgbClr val="FF0000"/>
                </a:solidFill>
              </a:rPr>
              <a:t>5 mins reflection on the task of scripting</a:t>
            </a:r>
          </a:p>
          <a:p>
            <a:endParaRPr lang="en-AU" dirty="0"/>
          </a:p>
        </p:txBody>
      </p:sp>
      <p:sp>
        <p:nvSpPr>
          <p:cNvPr id="4" name="Header Placeholder 3"/>
          <p:cNvSpPr>
            <a:spLocks noGrp="1"/>
          </p:cNvSpPr>
          <p:nvPr>
            <p:ph type="hdr" sz="quarter" idx="10"/>
          </p:nvPr>
        </p:nvSpPr>
        <p:spPr/>
        <p:txBody>
          <a:bodyPr/>
          <a:lstStyle/>
          <a:p>
            <a:r>
              <a:rPr lang="en-AU" smtClean="0"/>
              <a:t>[Add presentation title, presenter name here]</a:t>
            </a:r>
            <a:endParaRPr lang="en-AU"/>
          </a:p>
        </p:txBody>
      </p:sp>
      <p:sp>
        <p:nvSpPr>
          <p:cNvPr id="5" name="Footer Placeholder 4"/>
          <p:cNvSpPr>
            <a:spLocks noGrp="1"/>
          </p:cNvSpPr>
          <p:nvPr>
            <p:ph type="ftr" sz="quarter" idx="11"/>
          </p:nvPr>
        </p:nvSpPr>
        <p:spPr/>
        <p:txBody>
          <a:bodyPr/>
          <a:lstStyle/>
          <a:p>
            <a:r>
              <a:rPr lang="en-AU" smtClean="0"/>
              <a:t>[Add Presenter contact details here]</a:t>
            </a:r>
            <a:endParaRPr lang="en-AU"/>
          </a:p>
        </p:txBody>
      </p:sp>
      <p:sp>
        <p:nvSpPr>
          <p:cNvPr id="6" name="Slide Number Placeholder 5"/>
          <p:cNvSpPr>
            <a:spLocks noGrp="1"/>
          </p:cNvSpPr>
          <p:nvPr>
            <p:ph type="sldNum" sz="quarter" idx="12"/>
          </p:nvPr>
        </p:nvSpPr>
        <p:spPr/>
        <p:txBody>
          <a:bodyPr/>
          <a:lstStyle/>
          <a:p>
            <a:fld id="{13D2BD4F-ED21-46EC-B9E1-362F8586AFD2}" type="slidenum">
              <a:rPr lang="en-AU" smtClean="0"/>
              <a:pPr/>
              <a:t>9</a:t>
            </a:fld>
            <a:endParaRPr lang="en-AU"/>
          </a:p>
        </p:txBody>
      </p:sp>
    </p:spTree>
    <p:extLst>
      <p:ext uri="{BB962C8B-B14F-4D97-AF65-F5344CB8AC3E}">
        <p14:creationId xmlns:p14="http://schemas.microsoft.com/office/powerpoint/2010/main" val="242528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4752528"/>
          </a:xfrm>
        </p:spPr>
        <p:txBody>
          <a:bodyPr>
            <a:noAutofit/>
          </a:bodyPr>
          <a:lstStyle>
            <a:lvl1pPr marL="0" indent="0">
              <a:buNone/>
              <a:defRPr sz="11000" b="1" cap="all" baseline="0">
                <a:solidFill>
                  <a:schemeClr val="accent2"/>
                </a:solidFill>
                <a:latin typeface="Calibri" pitchFamily="34"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cover title.</a:t>
            </a:r>
          </a:p>
        </p:txBody>
      </p:sp>
      <p:sp>
        <p:nvSpPr>
          <p:cNvPr id="5" name="Text Placeholder 5"/>
          <p:cNvSpPr>
            <a:spLocks noGrp="1"/>
          </p:cNvSpPr>
          <p:nvPr>
            <p:ph type="body" sz="quarter" idx="12" hasCustomPrompt="1"/>
          </p:nvPr>
        </p:nvSpPr>
        <p:spPr>
          <a:xfrm>
            <a:off x="179512" y="5373216"/>
            <a:ext cx="5832475" cy="1081087"/>
          </a:xfrm>
          <a:solidFill>
            <a:schemeClr val="accent1">
              <a:lumMod val="85000"/>
            </a:schemeClr>
          </a:solidFill>
        </p:spPr>
        <p:txBody>
          <a:bodyPr>
            <a:normAutofit/>
          </a:bodyPr>
          <a:lstStyle>
            <a:lvl1pPr marL="0" indent="0">
              <a:buClr>
                <a:schemeClr val="bg1">
                  <a:lumMod val="85000"/>
                </a:schemeClr>
              </a:buClr>
              <a:buFontTx/>
              <a:buNone/>
              <a:defRPr sz="2400" b="1" baseline="0">
                <a:solidFill>
                  <a:schemeClr val="accent2"/>
                </a:solidFill>
              </a:defRPr>
            </a:lvl1pPr>
          </a:lstStyle>
          <a:p>
            <a:pPr lvl="0"/>
            <a:r>
              <a:rPr lang="en-US" dirty="0" smtClean="0"/>
              <a:t>HINT!!!    Select Insert &gt; New Slide to add pre-built slide formats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 2 colum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1"/>
                </a:solidFill>
                <a:latin typeface="Calibri" pitchFamily="34" charset="0"/>
              </a:rPr>
              <a:t>contents</a:t>
            </a:r>
            <a:endParaRPr lang="en-AU" sz="6000" b="1" cap="all" baseline="0" dirty="0">
              <a:solidFill>
                <a:schemeClr val="accent1"/>
              </a:solidFill>
              <a:latin typeface="Calibri" pitchFamily="34" charset="0"/>
            </a:endParaRPr>
          </a:p>
        </p:txBody>
      </p:sp>
      <p:sp>
        <p:nvSpPr>
          <p:cNvPr id="4" name="Text Placeholder 17"/>
          <p:cNvSpPr>
            <a:spLocks noGrp="1"/>
          </p:cNvSpPr>
          <p:nvPr>
            <p:ph type="body" sz="quarter" idx="15" hasCustomPrompt="1"/>
          </p:nvPr>
        </p:nvSpPr>
        <p:spPr>
          <a:xfrm>
            <a:off x="467544" y="1772816"/>
            <a:ext cx="410445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
        <p:nvSpPr>
          <p:cNvPr id="5" name="Text Placeholder 17"/>
          <p:cNvSpPr>
            <a:spLocks noGrp="1"/>
          </p:cNvSpPr>
          <p:nvPr>
            <p:ph type="body" sz="quarter" idx="16" hasCustomPrompt="1"/>
          </p:nvPr>
        </p:nvSpPr>
        <p:spPr>
          <a:xfrm>
            <a:off x="4788024" y="1772816"/>
            <a:ext cx="3960440"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1800200"/>
          </a:xfrm>
        </p:spPr>
        <p:txBody>
          <a:bodyPr>
            <a:noAutofit/>
          </a:bodyPr>
          <a:lstStyle>
            <a:lvl1pPr marL="0" indent="0">
              <a:buNone/>
              <a:defRPr sz="7000" b="1" cap="all" baseline="0">
                <a:solidFill>
                  <a:schemeClr val="accent1"/>
                </a:solidFill>
                <a:latin typeface="Calibri" pitchFamily="34"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section title.</a:t>
            </a:r>
          </a:p>
        </p:txBody>
      </p:sp>
      <p:sp>
        <p:nvSpPr>
          <p:cNvPr id="16" name="Text Placeholder 15"/>
          <p:cNvSpPr>
            <a:spLocks noGrp="1"/>
          </p:cNvSpPr>
          <p:nvPr>
            <p:ph type="body" sz="quarter" idx="11" hasCustomPrompt="1"/>
          </p:nvPr>
        </p:nvSpPr>
        <p:spPr>
          <a:xfrm>
            <a:off x="179512" y="2492896"/>
            <a:ext cx="8785101" cy="2447925"/>
          </a:xfrm>
        </p:spPr>
        <p:txBody>
          <a:bodyPr/>
          <a:lstStyle>
            <a:lvl1pPr marL="0" indent="0">
              <a:buNone/>
              <a:defRPr sz="7000" b="1" cap="all" baseline="0">
                <a:solidFill>
                  <a:schemeClr val="accent1"/>
                </a:solidFill>
                <a:latin typeface="Calibri" pitchFamily="34" charset="0"/>
              </a:defRPr>
            </a:lvl1pPr>
          </a:lstStyle>
          <a:p>
            <a:pPr lvl="0"/>
            <a:r>
              <a:rPr lang="en-US" dirty="0" smtClean="0"/>
              <a:t>Click to add headline.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rmation - 2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4664"/>
            <a:ext cx="8208912" cy="1080120"/>
          </a:xfrm>
        </p:spPr>
        <p:txBody>
          <a:bodyPr/>
          <a:lstStyle>
            <a:lvl1pPr marL="0" indent="0">
              <a:buNone/>
              <a:defRPr sz="6000" b="1" cap="all" baseline="0">
                <a:solidFill>
                  <a:schemeClr val="accent1"/>
                </a:solidFill>
                <a:latin typeface="Calibri" pitchFamily="34"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8208342" cy="648072"/>
          </a:xfrm>
        </p:spPr>
        <p:txBody>
          <a:bodyPr/>
          <a:lstStyle>
            <a:lvl1pPr>
              <a:buNone/>
              <a:defRPr sz="3600" baseline="0">
                <a:solidFill>
                  <a:schemeClr val="bg1"/>
                </a:solidFill>
              </a:defRPr>
            </a:lvl1pPr>
          </a:lstStyle>
          <a:p>
            <a:pPr lvl="0"/>
            <a:r>
              <a:rPr lang="en-US" dirty="0" smtClean="0"/>
              <a:t>Add Contents heading</a:t>
            </a:r>
          </a:p>
        </p:txBody>
      </p:sp>
      <p:sp>
        <p:nvSpPr>
          <p:cNvPr id="20" name="Text Placeholder 17"/>
          <p:cNvSpPr>
            <a:spLocks noGrp="1"/>
          </p:cNvSpPr>
          <p:nvPr>
            <p:ph type="body" sz="quarter" idx="15" hasCustomPrompt="1"/>
          </p:nvPr>
        </p:nvSpPr>
        <p:spPr>
          <a:xfrm>
            <a:off x="467544" y="2780928"/>
            <a:ext cx="3816424" cy="2160240"/>
          </a:xfrm>
        </p:spPr>
        <p:txBody>
          <a:bodyPr>
            <a:normAutofit/>
          </a:bodyPr>
          <a:lstStyle>
            <a:lvl1pPr marL="0" indent="-180000">
              <a:buFont typeface="WordyLight" pitchFamily="2" charset="0"/>
              <a:buChar char="•"/>
              <a:defRPr sz="24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
        <p:nvSpPr>
          <p:cNvPr id="6" name="Text Placeholder 17"/>
          <p:cNvSpPr>
            <a:spLocks noGrp="1"/>
          </p:cNvSpPr>
          <p:nvPr>
            <p:ph type="body" sz="quarter" idx="16" hasCustomPrompt="1"/>
          </p:nvPr>
        </p:nvSpPr>
        <p:spPr>
          <a:xfrm>
            <a:off x="4788024" y="2780928"/>
            <a:ext cx="3816424" cy="2160240"/>
          </a:xfrm>
        </p:spPr>
        <p:txBody>
          <a:bodyPr>
            <a:normAutofit/>
          </a:bodyPr>
          <a:lstStyle>
            <a:lvl1pPr marL="0" indent="-180000">
              <a:buFont typeface="WordyLight" pitchFamily="2" charset="0"/>
              <a:buChar char="•"/>
              <a:defRPr sz="24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rmation with Pictur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b="1" cap="all" baseline="0">
                <a:solidFill>
                  <a:schemeClr val="accent1"/>
                </a:solidFill>
                <a:latin typeface="Calibri" pitchFamily="34"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bg1"/>
                </a:solidFill>
              </a:defRPr>
            </a:lvl1pPr>
          </a:lstStyle>
          <a:p>
            <a:pPr lvl="0"/>
            <a:r>
              <a:rPr lang="en-US" dirty="0" smtClean="0"/>
              <a:t>Add heading</a:t>
            </a:r>
          </a:p>
        </p:txBody>
      </p:sp>
      <p:pic>
        <p:nvPicPr>
          <p:cNvPr id="7" name="Picture 6" descr="122183006.jpg"/>
          <p:cNvPicPr>
            <a:picLocks noChangeAspect="1"/>
          </p:cNvPicPr>
          <p:nvPr userDrawn="1"/>
        </p:nvPicPr>
        <p:blipFill>
          <a:blip r:embed="rId2" cstate="print"/>
          <a:srcRect l="20075" t="18575" r="15351"/>
          <a:stretch>
            <a:fillRect/>
          </a:stretch>
        </p:blipFill>
        <p:spPr>
          <a:xfrm>
            <a:off x="4860032" y="1844824"/>
            <a:ext cx="3600400" cy="3185515"/>
          </a:xfrm>
          <a:prstGeom prst="rect">
            <a:avLst/>
          </a:prstGeom>
        </p:spPr>
      </p:pic>
      <p:sp>
        <p:nvSpPr>
          <p:cNvPr id="6" name="Text Placeholder 17"/>
          <p:cNvSpPr>
            <a:spLocks noGrp="1"/>
          </p:cNvSpPr>
          <p:nvPr>
            <p:ph type="body" sz="quarter" idx="15" hasCustomPrompt="1"/>
          </p:nvPr>
        </p:nvSpPr>
        <p:spPr>
          <a:xfrm>
            <a:off x="467544" y="2780928"/>
            <a:ext cx="3888432" cy="2160240"/>
          </a:xfrm>
        </p:spPr>
        <p:txBody>
          <a:bodyPr>
            <a:normAutofit/>
          </a:bodyPr>
          <a:lstStyle>
            <a:lvl1pPr marL="0" indent="-180000">
              <a:buFont typeface="WordyLight" pitchFamily="2" charset="0"/>
              <a:buChar char="•"/>
              <a:defRPr sz="24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ormation - 1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b="1" cap="all" baseline="0">
                <a:solidFill>
                  <a:schemeClr val="accent1"/>
                </a:solidFill>
                <a:latin typeface="Calibri" pitchFamily="34"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bg1"/>
                </a:solidFill>
              </a:defRPr>
            </a:lvl1pPr>
          </a:lstStyle>
          <a:p>
            <a:pPr lvl="0"/>
            <a:r>
              <a:rPr lang="en-US" dirty="0" smtClean="0"/>
              <a:t>Add heading</a:t>
            </a:r>
          </a:p>
        </p:txBody>
      </p:sp>
      <p:sp>
        <p:nvSpPr>
          <p:cNvPr id="6" name="Text Placeholder 17"/>
          <p:cNvSpPr>
            <a:spLocks noGrp="1"/>
          </p:cNvSpPr>
          <p:nvPr>
            <p:ph type="body" sz="quarter" idx="15" hasCustomPrompt="1"/>
          </p:nvPr>
        </p:nvSpPr>
        <p:spPr>
          <a:xfrm>
            <a:off x="467544" y="2780928"/>
            <a:ext cx="3888432" cy="3312368"/>
          </a:xfrm>
        </p:spPr>
        <p:txBody>
          <a:bodyPr>
            <a:normAutofit/>
          </a:bodyPr>
          <a:lstStyle>
            <a:lvl1pPr marL="0" indent="-180000">
              <a:buFont typeface="WordyLight" pitchFamily="2" charset="0"/>
              <a:buChar char="•"/>
              <a:defRPr sz="2400">
                <a:solidFill>
                  <a:schemeClr val="bg1"/>
                </a:solidFill>
              </a:defRPr>
            </a:lvl1pPr>
            <a:lvl2pPr>
              <a:lnSpc>
                <a:spcPts val="2160"/>
              </a:lnSpc>
              <a:buNone/>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4752528"/>
          </a:xfrm>
        </p:spPr>
        <p:txBody>
          <a:bodyPr>
            <a:noAutofit/>
          </a:bodyPr>
          <a:lstStyle>
            <a:lvl1pPr marL="0" indent="0">
              <a:buNone/>
              <a:defRPr sz="11000" b="1" cap="all" baseline="0">
                <a:solidFill>
                  <a:schemeClr val="accent1"/>
                </a:solidFill>
                <a:latin typeface="Calibri" pitchFamily="34"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cover title.</a:t>
            </a:r>
          </a:p>
        </p:txBody>
      </p:sp>
      <p:sp>
        <p:nvSpPr>
          <p:cNvPr id="5" name="Text Placeholder 5"/>
          <p:cNvSpPr>
            <a:spLocks noGrp="1"/>
          </p:cNvSpPr>
          <p:nvPr>
            <p:ph type="body" sz="quarter" idx="12" hasCustomPrompt="1"/>
          </p:nvPr>
        </p:nvSpPr>
        <p:spPr>
          <a:xfrm>
            <a:off x="179512" y="5373216"/>
            <a:ext cx="5832475" cy="1081087"/>
          </a:xfrm>
          <a:solidFill>
            <a:schemeClr val="accent1">
              <a:lumMod val="85000"/>
            </a:schemeClr>
          </a:solidFill>
        </p:spPr>
        <p:txBody>
          <a:bodyPr>
            <a:normAutofit/>
          </a:bodyPr>
          <a:lstStyle>
            <a:lvl1pPr marL="0" indent="0">
              <a:buClr>
                <a:schemeClr val="bg1">
                  <a:lumMod val="85000"/>
                </a:schemeClr>
              </a:buClr>
              <a:buFontTx/>
              <a:buNone/>
              <a:defRPr sz="2400" b="1" baseline="0">
                <a:solidFill>
                  <a:schemeClr val="accent2"/>
                </a:solidFill>
              </a:defRPr>
            </a:lvl1pPr>
          </a:lstStyle>
          <a:p>
            <a:pPr lvl="0"/>
            <a:r>
              <a:rPr lang="en-US" dirty="0" smtClean="0"/>
              <a:t>HINT!!!    Select Insert &gt; New Slide to add pre-built slide formats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 Mai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1"/>
                </a:solidFill>
                <a:latin typeface="Calibri" pitchFamily="34" charset="0"/>
              </a:rPr>
              <a:t>contents</a:t>
            </a:r>
            <a:endParaRPr lang="en-AU" sz="6000" b="1" cap="all" baseline="0" dirty="0">
              <a:solidFill>
                <a:schemeClr val="accent1"/>
              </a:solidFill>
              <a:latin typeface="Calibri" pitchFamily="34" charset="0"/>
            </a:endParaRPr>
          </a:p>
        </p:txBody>
      </p:sp>
      <p:sp>
        <p:nvSpPr>
          <p:cNvPr id="7" name="Text Placeholder 17"/>
          <p:cNvSpPr>
            <a:spLocks noGrp="1"/>
          </p:cNvSpPr>
          <p:nvPr>
            <p:ph type="body" sz="quarter" idx="15" hasCustomPrompt="1"/>
          </p:nvPr>
        </p:nvSpPr>
        <p:spPr>
          <a:xfrm>
            <a:off x="467544" y="1772816"/>
            <a:ext cx="698477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major slide content item</a:t>
            </a:r>
          </a:p>
          <a:p>
            <a:pPr lvl="1"/>
            <a:r>
              <a:rPr lang="en-US" dirty="0" smtClean="0"/>
              <a:t>Click to add minor slide content item</a:t>
            </a:r>
          </a:p>
          <a:p>
            <a:pPr lvl="0"/>
            <a:endParaRPr lang="en-A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 2 colum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1"/>
                </a:solidFill>
                <a:latin typeface="Calibri" pitchFamily="34" charset="0"/>
              </a:rPr>
              <a:t>contents</a:t>
            </a:r>
            <a:endParaRPr lang="en-AU" sz="6000" b="1" cap="all" baseline="0" dirty="0">
              <a:solidFill>
                <a:schemeClr val="accent1"/>
              </a:solidFill>
              <a:latin typeface="Calibri" pitchFamily="34" charset="0"/>
            </a:endParaRPr>
          </a:p>
        </p:txBody>
      </p:sp>
      <p:sp>
        <p:nvSpPr>
          <p:cNvPr id="4" name="Text Placeholder 17"/>
          <p:cNvSpPr>
            <a:spLocks noGrp="1"/>
          </p:cNvSpPr>
          <p:nvPr>
            <p:ph type="body" sz="quarter" idx="15" hasCustomPrompt="1"/>
          </p:nvPr>
        </p:nvSpPr>
        <p:spPr>
          <a:xfrm>
            <a:off x="467544" y="1772816"/>
            <a:ext cx="410445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
        <p:nvSpPr>
          <p:cNvPr id="5" name="Text Placeholder 17"/>
          <p:cNvSpPr>
            <a:spLocks noGrp="1"/>
          </p:cNvSpPr>
          <p:nvPr>
            <p:ph type="body" sz="quarter" idx="16" hasCustomPrompt="1"/>
          </p:nvPr>
        </p:nvSpPr>
        <p:spPr>
          <a:xfrm>
            <a:off x="4788024" y="1772816"/>
            <a:ext cx="3960440"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1800200"/>
          </a:xfrm>
        </p:spPr>
        <p:txBody>
          <a:bodyPr>
            <a:noAutofit/>
          </a:bodyPr>
          <a:lstStyle>
            <a:lvl1pPr marL="0" indent="0">
              <a:buNone/>
              <a:defRPr sz="7000" b="1" cap="all" baseline="0">
                <a:solidFill>
                  <a:schemeClr val="accent1"/>
                </a:solidFill>
                <a:latin typeface="Calibri" pitchFamily="34"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section title.</a:t>
            </a:r>
          </a:p>
        </p:txBody>
      </p:sp>
      <p:sp>
        <p:nvSpPr>
          <p:cNvPr id="16" name="Text Placeholder 15"/>
          <p:cNvSpPr>
            <a:spLocks noGrp="1"/>
          </p:cNvSpPr>
          <p:nvPr>
            <p:ph type="body" sz="quarter" idx="11" hasCustomPrompt="1"/>
          </p:nvPr>
        </p:nvSpPr>
        <p:spPr>
          <a:xfrm>
            <a:off x="179512" y="2492896"/>
            <a:ext cx="8785101" cy="2447925"/>
          </a:xfrm>
        </p:spPr>
        <p:txBody>
          <a:bodyPr/>
          <a:lstStyle>
            <a:lvl1pPr marL="0" indent="0">
              <a:buNone/>
              <a:defRPr sz="7000" b="1" cap="all" baseline="0">
                <a:solidFill>
                  <a:schemeClr val="accent1"/>
                </a:solidFill>
                <a:latin typeface="Calibri" pitchFamily="34" charset="0"/>
              </a:defRPr>
            </a:lvl1pPr>
          </a:lstStyle>
          <a:p>
            <a:pPr lvl="0"/>
            <a:r>
              <a:rPr lang="en-US" dirty="0" smtClean="0"/>
              <a:t>Click to add headline.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formation - 2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4664"/>
            <a:ext cx="8208912" cy="1080120"/>
          </a:xfrm>
        </p:spPr>
        <p:txBody>
          <a:bodyPr/>
          <a:lstStyle>
            <a:lvl1pPr marL="0" indent="0">
              <a:buNone/>
              <a:defRPr sz="6000" b="1" cap="all" baseline="0">
                <a:solidFill>
                  <a:schemeClr val="accent1"/>
                </a:solidFill>
                <a:latin typeface="Calibri" pitchFamily="34"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8208342" cy="648072"/>
          </a:xfrm>
        </p:spPr>
        <p:txBody>
          <a:bodyPr/>
          <a:lstStyle>
            <a:lvl1pPr>
              <a:buNone/>
              <a:defRPr sz="3600" baseline="0">
                <a:solidFill>
                  <a:schemeClr val="bg1"/>
                </a:solidFill>
              </a:defRPr>
            </a:lvl1pPr>
          </a:lstStyle>
          <a:p>
            <a:pPr lvl="0"/>
            <a:r>
              <a:rPr lang="en-US" dirty="0" smtClean="0"/>
              <a:t>Add Contents heading</a:t>
            </a:r>
          </a:p>
        </p:txBody>
      </p:sp>
      <p:sp>
        <p:nvSpPr>
          <p:cNvPr id="20" name="Text Placeholder 17"/>
          <p:cNvSpPr>
            <a:spLocks noGrp="1"/>
          </p:cNvSpPr>
          <p:nvPr>
            <p:ph type="body" sz="quarter" idx="15" hasCustomPrompt="1"/>
          </p:nvPr>
        </p:nvSpPr>
        <p:spPr>
          <a:xfrm>
            <a:off x="467544" y="2780928"/>
            <a:ext cx="3816424" cy="2160240"/>
          </a:xfrm>
        </p:spPr>
        <p:txBody>
          <a:bodyPr>
            <a:normAutofit/>
          </a:bodyPr>
          <a:lstStyle>
            <a:lvl1pPr marL="0" indent="-180000">
              <a:buFont typeface="WordyLight" pitchFamily="2" charset="0"/>
              <a:buChar char="•"/>
              <a:defRPr sz="24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
        <p:nvSpPr>
          <p:cNvPr id="6" name="Text Placeholder 17"/>
          <p:cNvSpPr>
            <a:spLocks noGrp="1"/>
          </p:cNvSpPr>
          <p:nvPr>
            <p:ph type="body" sz="quarter" idx="16" hasCustomPrompt="1"/>
          </p:nvPr>
        </p:nvSpPr>
        <p:spPr>
          <a:xfrm>
            <a:off x="4788024" y="2780928"/>
            <a:ext cx="3816424" cy="2160240"/>
          </a:xfrm>
        </p:spPr>
        <p:txBody>
          <a:bodyPr>
            <a:normAutofit/>
          </a:bodyPr>
          <a:lstStyle>
            <a:lvl1pPr marL="0" indent="-180000">
              <a:buFont typeface="WordyLight" pitchFamily="2" charset="0"/>
              <a:buChar char="•"/>
              <a:defRPr sz="24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 Mai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2"/>
                </a:solidFill>
                <a:latin typeface="Calibri" pitchFamily="34" charset="0"/>
              </a:rPr>
              <a:t>contents</a:t>
            </a:r>
            <a:endParaRPr lang="en-AU" sz="6000" b="1" cap="all" baseline="0" dirty="0">
              <a:solidFill>
                <a:schemeClr val="accent2"/>
              </a:solidFill>
              <a:latin typeface="Calibri" pitchFamily="34" charset="0"/>
            </a:endParaRPr>
          </a:p>
        </p:txBody>
      </p:sp>
      <p:sp>
        <p:nvSpPr>
          <p:cNvPr id="7" name="Text Placeholder 17"/>
          <p:cNvSpPr>
            <a:spLocks noGrp="1"/>
          </p:cNvSpPr>
          <p:nvPr>
            <p:ph type="body" sz="quarter" idx="15" hasCustomPrompt="1"/>
          </p:nvPr>
        </p:nvSpPr>
        <p:spPr>
          <a:xfrm>
            <a:off x="467544" y="1772816"/>
            <a:ext cx="6984776" cy="3168352"/>
          </a:xfrm>
        </p:spPr>
        <p:txBody>
          <a:bodyPr>
            <a:normAutofit/>
          </a:bodyPr>
          <a:lstStyle>
            <a:lvl1pPr marL="180000" indent="-180000">
              <a:lnSpc>
                <a:spcPts val="3840"/>
              </a:lnSpc>
              <a:buClr>
                <a:schemeClr val="accent2"/>
              </a:buClr>
              <a:buFont typeface="WordyLight" pitchFamily="2" charset="0"/>
              <a:buChar char="•"/>
              <a:defRPr sz="3200" baseline="0">
                <a:solidFill>
                  <a:schemeClr val="accent2"/>
                </a:solidFill>
              </a:defRPr>
            </a:lvl1pPr>
            <a:lvl2pPr>
              <a:defRPr sz="2400" baseline="0">
                <a:solidFill>
                  <a:schemeClr val="accent2"/>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major slide content item</a:t>
            </a:r>
          </a:p>
          <a:p>
            <a:pPr lvl="1"/>
            <a:r>
              <a:rPr lang="en-US" dirty="0" smtClean="0"/>
              <a:t>Click to add minor slide content item</a:t>
            </a:r>
          </a:p>
          <a:p>
            <a:pPr lvl="0"/>
            <a:endParaRPr lang="en-A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rmation with Pictur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b="1" cap="all" baseline="0">
                <a:solidFill>
                  <a:schemeClr val="accent1"/>
                </a:solidFill>
                <a:latin typeface="Calibri" pitchFamily="34"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bg1"/>
                </a:solidFill>
              </a:defRPr>
            </a:lvl1pPr>
          </a:lstStyle>
          <a:p>
            <a:pPr lvl="0"/>
            <a:r>
              <a:rPr lang="en-US" dirty="0" smtClean="0"/>
              <a:t>Add heading</a:t>
            </a:r>
          </a:p>
        </p:txBody>
      </p:sp>
      <p:pic>
        <p:nvPicPr>
          <p:cNvPr id="7" name="Picture 6" descr="122183006.jpg"/>
          <p:cNvPicPr>
            <a:picLocks noChangeAspect="1"/>
          </p:cNvPicPr>
          <p:nvPr userDrawn="1"/>
        </p:nvPicPr>
        <p:blipFill>
          <a:blip r:embed="rId2" cstate="print"/>
          <a:srcRect l="20075" t="18575" r="15351"/>
          <a:stretch>
            <a:fillRect/>
          </a:stretch>
        </p:blipFill>
        <p:spPr>
          <a:xfrm>
            <a:off x="4860032" y="1844824"/>
            <a:ext cx="3600400" cy="3185515"/>
          </a:xfrm>
          <a:prstGeom prst="rect">
            <a:avLst/>
          </a:prstGeom>
        </p:spPr>
      </p:pic>
      <p:sp>
        <p:nvSpPr>
          <p:cNvPr id="6" name="Text Placeholder 17"/>
          <p:cNvSpPr>
            <a:spLocks noGrp="1"/>
          </p:cNvSpPr>
          <p:nvPr>
            <p:ph type="body" sz="quarter" idx="15" hasCustomPrompt="1"/>
          </p:nvPr>
        </p:nvSpPr>
        <p:spPr>
          <a:xfrm>
            <a:off x="467544" y="2780928"/>
            <a:ext cx="3888432" cy="2160240"/>
          </a:xfrm>
        </p:spPr>
        <p:txBody>
          <a:bodyPr>
            <a:normAutofit/>
          </a:bodyPr>
          <a:lstStyle>
            <a:lvl1pPr marL="0" indent="-180000">
              <a:buFont typeface="WordyLight" pitchFamily="2" charset="0"/>
              <a:buChar char="•"/>
              <a:defRPr sz="24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rmation - 1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b="1" cap="all" baseline="0">
                <a:solidFill>
                  <a:schemeClr val="accent1"/>
                </a:solidFill>
                <a:latin typeface="Calibri" pitchFamily="34"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bg1"/>
                </a:solidFill>
              </a:defRPr>
            </a:lvl1pPr>
          </a:lstStyle>
          <a:p>
            <a:pPr lvl="0"/>
            <a:r>
              <a:rPr lang="en-US" dirty="0" smtClean="0"/>
              <a:t>Add heading</a:t>
            </a:r>
          </a:p>
        </p:txBody>
      </p:sp>
      <p:sp>
        <p:nvSpPr>
          <p:cNvPr id="6" name="Text Placeholder 17"/>
          <p:cNvSpPr>
            <a:spLocks noGrp="1"/>
          </p:cNvSpPr>
          <p:nvPr>
            <p:ph type="body" sz="quarter" idx="15" hasCustomPrompt="1"/>
          </p:nvPr>
        </p:nvSpPr>
        <p:spPr>
          <a:xfrm>
            <a:off x="467544" y="2780928"/>
            <a:ext cx="3888432" cy="3312368"/>
          </a:xfrm>
        </p:spPr>
        <p:txBody>
          <a:bodyPr>
            <a:normAutofit/>
          </a:bodyPr>
          <a:lstStyle>
            <a:lvl1pPr marL="0" indent="-180000">
              <a:buFont typeface="WordyLight" pitchFamily="2" charset="0"/>
              <a:buChar char="•"/>
              <a:defRPr sz="2400">
                <a:solidFill>
                  <a:schemeClr val="bg1"/>
                </a:solidFill>
              </a:defRPr>
            </a:lvl1pPr>
            <a:lvl2pPr>
              <a:lnSpc>
                <a:spcPts val="2160"/>
              </a:lnSpc>
              <a:buNone/>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 2 colum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2"/>
                </a:solidFill>
                <a:latin typeface="Calibri" pitchFamily="34" charset="0"/>
              </a:rPr>
              <a:t>contents</a:t>
            </a:r>
            <a:endParaRPr lang="en-AU" sz="6000" b="1" cap="all" baseline="0" dirty="0">
              <a:solidFill>
                <a:schemeClr val="accent2"/>
              </a:solidFill>
              <a:latin typeface="Calibri" pitchFamily="34" charset="0"/>
            </a:endParaRPr>
          </a:p>
        </p:txBody>
      </p:sp>
      <p:sp>
        <p:nvSpPr>
          <p:cNvPr id="4" name="Text Placeholder 17"/>
          <p:cNvSpPr>
            <a:spLocks noGrp="1"/>
          </p:cNvSpPr>
          <p:nvPr>
            <p:ph type="body" sz="quarter" idx="15" hasCustomPrompt="1"/>
          </p:nvPr>
        </p:nvSpPr>
        <p:spPr>
          <a:xfrm>
            <a:off x="467544" y="1772816"/>
            <a:ext cx="4104456" cy="3168352"/>
          </a:xfrm>
        </p:spPr>
        <p:txBody>
          <a:bodyPr>
            <a:normAutofit/>
          </a:bodyPr>
          <a:lstStyle>
            <a:lvl1pPr marL="180000" indent="-180000">
              <a:lnSpc>
                <a:spcPts val="3840"/>
              </a:lnSpc>
              <a:buClr>
                <a:schemeClr val="accent2"/>
              </a:buClr>
              <a:buFont typeface="WordyLight" pitchFamily="2" charset="0"/>
              <a:buChar char="•"/>
              <a:defRPr sz="3200" baseline="0">
                <a:solidFill>
                  <a:schemeClr val="accent2"/>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
        <p:nvSpPr>
          <p:cNvPr id="5" name="Text Placeholder 17"/>
          <p:cNvSpPr>
            <a:spLocks noGrp="1"/>
          </p:cNvSpPr>
          <p:nvPr>
            <p:ph type="body" sz="quarter" idx="16" hasCustomPrompt="1"/>
          </p:nvPr>
        </p:nvSpPr>
        <p:spPr>
          <a:xfrm>
            <a:off x="4788024" y="1772816"/>
            <a:ext cx="3960440" cy="3168352"/>
          </a:xfrm>
        </p:spPr>
        <p:txBody>
          <a:bodyPr>
            <a:normAutofit/>
          </a:bodyPr>
          <a:lstStyle>
            <a:lvl1pPr marL="180000" indent="-180000">
              <a:lnSpc>
                <a:spcPts val="3840"/>
              </a:lnSpc>
              <a:buClr>
                <a:schemeClr val="accent2"/>
              </a:buClr>
              <a:buFont typeface="WordyLight" pitchFamily="2" charset="0"/>
              <a:buChar char="•"/>
              <a:defRPr sz="3200" baseline="0">
                <a:solidFill>
                  <a:schemeClr val="accent2"/>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1800200"/>
          </a:xfrm>
        </p:spPr>
        <p:txBody>
          <a:bodyPr>
            <a:noAutofit/>
          </a:bodyPr>
          <a:lstStyle>
            <a:lvl1pPr marL="0" indent="0">
              <a:buNone/>
              <a:defRPr sz="7000" b="1" cap="all" baseline="0">
                <a:solidFill>
                  <a:schemeClr val="accent2"/>
                </a:solidFill>
                <a:latin typeface="Calibri" pitchFamily="34"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section title.</a:t>
            </a:r>
          </a:p>
        </p:txBody>
      </p:sp>
      <p:sp>
        <p:nvSpPr>
          <p:cNvPr id="16" name="Text Placeholder 15"/>
          <p:cNvSpPr>
            <a:spLocks noGrp="1"/>
          </p:cNvSpPr>
          <p:nvPr>
            <p:ph type="body" sz="quarter" idx="11" hasCustomPrompt="1"/>
          </p:nvPr>
        </p:nvSpPr>
        <p:spPr>
          <a:xfrm>
            <a:off x="179512" y="2492896"/>
            <a:ext cx="8785101" cy="2447925"/>
          </a:xfrm>
        </p:spPr>
        <p:txBody>
          <a:bodyPr/>
          <a:lstStyle>
            <a:lvl1pPr marL="0" indent="0">
              <a:buNone/>
              <a:defRPr sz="7000" b="1" cap="all" baseline="0">
                <a:solidFill>
                  <a:schemeClr val="accent2"/>
                </a:solidFill>
                <a:latin typeface="Calibri" pitchFamily="34" charset="0"/>
              </a:defRPr>
            </a:lvl1pPr>
          </a:lstStyle>
          <a:p>
            <a:pPr lvl="0"/>
            <a:r>
              <a:rPr lang="en-US" dirty="0" smtClean="0"/>
              <a:t>Click to add headline.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4664"/>
            <a:ext cx="8208912" cy="1080120"/>
          </a:xfrm>
        </p:spPr>
        <p:txBody>
          <a:bodyPr/>
          <a:lstStyle>
            <a:lvl1pPr marL="0" indent="0">
              <a:buNone/>
              <a:defRPr sz="6000" b="1" cap="all" baseline="0">
                <a:solidFill>
                  <a:schemeClr val="accent2"/>
                </a:solidFill>
                <a:latin typeface="Calibri" pitchFamily="34"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8208342" cy="648072"/>
          </a:xfrm>
        </p:spPr>
        <p:txBody>
          <a:bodyPr/>
          <a:lstStyle>
            <a:lvl1pPr>
              <a:buNone/>
              <a:defRPr sz="3600" baseline="0">
                <a:solidFill>
                  <a:schemeClr val="accent2"/>
                </a:solidFill>
              </a:defRPr>
            </a:lvl1pPr>
          </a:lstStyle>
          <a:p>
            <a:pPr lvl="0"/>
            <a:r>
              <a:rPr lang="en-US" dirty="0" smtClean="0"/>
              <a:t>Add Contents heading</a:t>
            </a:r>
          </a:p>
        </p:txBody>
      </p:sp>
      <p:sp>
        <p:nvSpPr>
          <p:cNvPr id="7" name="Text Placeholder 17"/>
          <p:cNvSpPr>
            <a:spLocks noGrp="1"/>
          </p:cNvSpPr>
          <p:nvPr>
            <p:ph type="body" sz="quarter" idx="15" hasCustomPrompt="1"/>
          </p:nvPr>
        </p:nvSpPr>
        <p:spPr>
          <a:xfrm>
            <a:off x="467544" y="2780928"/>
            <a:ext cx="3816424" cy="2160240"/>
          </a:xfrm>
        </p:spPr>
        <p:txBody>
          <a:bodyPr>
            <a:normAutofit/>
          </a:bodyPr>
          <a:lstStyle>
            <a:lvl1pPr marL="0" indent="-180000">
              <a:buFont typeface="WordyLight" pitchFamily="2" charset="0"/>
              <a:buChar char="•"/>
              <a:defRPr sz="2400">
                <a:solidFill>
                  <a:schemeClr val="accent2"/>
                </a:solidFill>
              </a:defRPr>
            </a:lvl1pPr>
            <a:lvl2pPr>
              <a:lnSpc>
                <a:spcPts val="2160"/>
              </a:lnSpc>
              <a:buClr>
                <a:schemeClr val="accent2"/>
              </a:buClr>
              <a:defRPr sz="1800">
                <a:solidFill>
                  <a:schemeClr val="accent2"/>
                </a:solidFill>
              </a:defRPr>
            </a:lvl2pPr>
            <a:lvl3pPr>
              <a:lnSpc>
                <a:spcPts val="2160"/>
              </a:lnSpc>
              <a:defRPr sz="1800">
                <a:solidFill>
                  <a:schemeClr val="accent2"/>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
        <p:nvSpPr>
          <p:cNvPr id="6" name="Text Placeholder 17"/>
          <p:cNvSpPr>
            <a:spLocks noGrp="1"/>
          </p:cNvSpPr>
          <p:nvPr>
            <p:ph type="body" sz="quarter" idx="16" hasCustomPrompt="1"/>
          </p:nvPr>
        </p:nvSpPr>
        <p:spPr>
          <a:xfrm>
            <a:off x="4860032" y="2780928"/>
            <a:ext cx="3816424" cy="2160240"/>
          </a:xfrm>
        </p:spPr>
        <p:txBody>
          <a:bodyPr>
            <a:normAutofit/>
          </a:bodyPr>
          <a:lstStyle>
            <a:lvl1pPr marL="0" indent="-180000">
              <a:buFont typeface="WordyLight" pitchFamily="2" charset="0"/>
              <a:buChar char="•"/>
              <a:defRPr sz="2400">
                <a:solidFill>
                  <a:schemeClr val="accent2"/>
                </a:solidFill>
              </a:defRPr>
            </a:lvl1pPr>
            <a:lvl2pPr>
              <a:lnSpc>
                <a:spcPts val="2160"/>
              </a:lnSpc>
              <a:buClr>
                <a:schemeClr val="accent2"/>
              </a:buClr>
              <a:defRPr sz="1800">
                <a:solidFill>
                  <a:schemeClr val="accent2"/>
                </a:solidFill>
              </a:defRPr>
            </a:lvl2pPr>
            <a:lvl3pPr>
              <a:lnSpc>
                <a:spcPts val="2160"/>
              </a:lnSpc>
              <a:defRPr sz="1800">
                <a:solidFill>
                  <a:schemeClr val="accent2"/>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b="1" cap="all" baseline="0">
                <a:solidFill>
                  <a:schemeClr val="accent2"/>
                </a:solidFill>
                <a:latin typeface="Calibri" pitchFamily="34"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accent2"/>
                </a:solidFill>
              </a:defRPr>
            </a:lvl1pPr>
          </a:lstStyle>
          <a:p>
            <a:pPr lvl="0"/>
            <a:r>
              <a:rPr lang="en-US" dirty="0" smtClean="0"/>
              <a:t>Add heading</a:t>
            </a:r>
          </a:p>
        </p:txBody>
      </p:sp>
      <p:pic>
        <p:nvPicPr>
          <p:cNvPr id="7" name="Picture 6" descr="122183006.jpg"/>
          <p:cNvPicPr>
            <a:picLocks noChangeAspect="1"/>
          </p:cNvPicPr>
          <p:nvPr userDrawn="1"/>
        </p:nvPicPr>
        <p:blipFill>
          <a:blip r:embed="rId2" cstate="print"/>
          <a:srcRect l="20075" t="18575" r="15351"/>
          <a:stretch>
            <a:fillRect/>
          </a:stretch>
        </p:blipFill>
        <p:spPr>
          <a:xfrm>
            <a:off x="4860032" y="1844824"/>
            <a:ext cx="3600400" cy="3185515"/>
          </a:xfrm>
          <a:prstGeom prst="rect">
            <a:avLst/>
          </a:prstGeom>
        </p:spPr>
      </p:pic>
      <p:sp>
        <p:nvSpPr>
          <p:cNvPr id="6" name="Text Placeholder 17"/>
          <p:cNvSpPr>
            <a:spLocks noGrp="1"/>
          </p:cNvSpPr>
          <p:nvPr>
            <p:ph type="body" sz="quarter" idx="15" hasCustomPrompt="1"/>
          </p:nvPr>
        </p:nvSpPr>
        <p:spPr>
          <a:xfrm>
            <a:off x="467544" y="2780928"/>
            <a:ext cx="3960440" cy="2160240"/>
          </a:xfrm>
        </p:spPr>
        <p:txBody>
          <a:bodyPr>
            <a:normAutofit/>
          </a:bodyPr>
          <a:lstStyle>
            <a:lvl1pPr marL="0" indent="-180000">
              <a:buFont typeface="WordyLight" pitchFamily="2" charset="0"/>
              <a:buChar char="•"/>
              <a:defRPr sz="2400">
                <a:solidFill>
                  <a:schemeClr val="accent2"/>
                </a:solidFill>
              </a:defRPr>
            </a:lvl1pPr>
            <a:lvl2pPr>
              <a:lnSpc>
                <a:spcPts val="2160"/>
              </a:lnSpc>
              <a:buClr>
                <a:schemeClr val="accent2"/>
              </a:buClr>
              <a:defRPr sz="1800">
                <a:solidFill>
                  <a:schemeClr val="accent2"/>
                </a:solidFill>
              </a:defRPr>
            </a:lvl2pPr>
            <a:lvl3pPr>
              <a:lnSpc>
                <a:spcPts val="2160"/>
              </a:lnSpc>
              <a:defRPr sz="1800">
                <a:solidFill>
                  <a:schemeClr val="accent2"/>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b="1" cap="all" baseline="0">
                <a:solidFill>
                  <a:schemeClr val="accent2"/>
                </a:solidFill>
                <a:latin typeface="Calibri" pitchFamily="34"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accent2"/>
                </a:solidFill>
              </a:defRPr>
            </a:lvl1pPr>
          </a:lstStyle>
          <a:p>
            <a:pPr lvl="0"/>
            <a:r>
              <a:rPr lang="en-US" dirty="0" smtClean="0"/>
              <a:t>Add heading</a:t>
            </a:r>
          </a:p>
        </p:txBody>
      </p:sp>
      <p:sp>
        <p:nvSpPr>
          <p:cNvPr id="5" name="Text Placeholder 17"/>
          <p:cNvSpPr>
            <a:spLocks noGrp="1"/>
          </p:cNvSpPr>
          <p:nvPr>
            <p:ph type="body" sz="quarter" idx="15" hasCustomPrompt="1"/>
          </p:nvPr>
        </p:nvSpPr>
        <p:spPr>
          <a:xfrm>
            <a:off x="467544" y="2780928"/>
            <a:ext cx="3888432" cy="3384376"/>
          </a:xfrm>
        </p:spPr>
        <p:txBody>
          <a:bodyPr>
            <a:normAutofit/>
          </a:bodyPr>
          <a:lstStyle>
            <a:lvl1pPr marL="0" indent="-180000">
              <a:buFont typeface="WordyLight" pitchFamily="2" charset="0"/>
              <a:buChar char="•"/>
              <a:defRPr sz="1800">
                <a:solidFill>
                  <a:schemeClr val="accent2"/>
                </a:solidFill>
              </a:defRPr>
            </a:lvl1pPr>
            <a:lvl2pPr>
              <a:lnSpc>
                <a:spcPts val="2160"/>
              </a:lnSpc>
              <a:buClr>
                <a:schemeClr val="accent2"/>
              </a:buClr>
              <a:defRPr sz="1800">
                <a:solidFill>
                  <a:schemeClr val="accent2"/>
                </a:solidFill>
              </a:defRPr>
            </a:lvl2pPr>
            <a:lvl3pPr>
              <a:lnSpc>
                <a:spcPts val="2160"/>
              </a:lnSpc>
              <a:defRPr sz="1800">
                <a:solidFill>
                  <a:schemeClr val="accent2"/>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4752528"/>
          </a:xfrm>
        </p:spPr>
        <p:txBody>
          <a:bodyPr>
            <a:noAutofit/>
          </a:bodyPr>
          <a:lstStyle>
            <a:lvl1pPr marL="0" indent="0">
              <a:buNone/>
              <a:defRPr sz="11000" b="1" cap="all" baseline="0">
                <a:solidFill>
                  <a:schemeClr val="accent1"/>
                </a:solidFill>
                <a:latin typeface="Calibri" pitchFamily="34"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cover title.</a:t>
            </a:r>
          </a:p>
        </p:txBody>
      </p:sp>
      <p:sp>
        <p:nvSpPr>
          <p:cNvPr id="5" name="Text Placeholder 5"/>
          <p:cNvSpPr>
            <a:spLocks noGrp="1"/>
          </p:cNvSpPr>
          <p:nvPr>
            <p:ph type="body" sz="quarter" idx="12" hasCustomPrompt="1"/>
          </p:nvPr>
        </p:nvSpPr>
        <p:spPr>
          <a:xfrm>
            <a:off x="179512" y="5373216"/>
            <a:ext cx="5832475" cy="1081087"/>
          </a:xfrm>
          <a:solidFill>
            <a:schemeClr val="accent1">
              <a:lumMod val="85000"/>
            </a:schemeClr>
          </a:solidFill>
        </p:spPr>
        <p:txBody>
          <a:bodyPr>
            <a:normAutofit/>
          </a:bodyPr>
          <a:lstStyle>
            <a:lvl1pPr marL="0" indent="0">
              <a:buClr>
                <a:schemeClr val="bg1">
                  <a:lumMod val="85000"/>
                </a:schemeClr>
              </a:buClr>
              <a:buFontTx/>
              <a:buNone/>
              <a:defRPr sz="2400" b="1" baseline="0">
                <a:solidFill>
                  <a:schemeClr val="accent2"/>
                </a:solidFill>
              </a:defRPr>
            </a:lvl1pPr>
          </a:lstStyle>
          <a:p>
            <a:pPr lvl="0"/>
            <a:r>
              <a:rPr lang="en-US" dirty="0" smtClean="0"/>
              <a:t>HINT!!!    Select Insert &gt; New Slide to add pre-built slide formats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 Mai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1"/>
                </a:solidFill>
                <a:latin typeface="Calibri" pitchFamily="34" charset="0"/>
              </a:rPr>
              <a:t>contents</a:t>
            </a:r>
            <a:endParaRPr lang="en-AU" sz="6000" b="1" cap="all" baseline="0" dirty="0">
              <a:solidFill>
                <a:schemeClr val="accent1"/>
              </a:solidFill>
              <a:latin typeface="Calibri" pitchFamily="34" charset="0"/>
            </a:endParaRPr>
          </a:p>
        </p:txBody>
      </p:sp>
      <p:sp>
        <p:nvSpPr>
          <p:cNvPr id="7" name="Text Placeholder 17"/>
          <p:cNvSpPr>
            <a:spLocks noGrp="1"/>
          </p:cNvSpPr>
          <p:nvPr>
            <p:ph type="body" sz="quarter" idx="15" hasCustomPrompt="1"/>
          </p:nvPr>
        </p:nvSpPr>
        <p:spPr>
          <a:xfrm>
            <a:off x="467544" y="1772816"/>
            <a:ext cx="698477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major slide content item</a:t>
            </a:r>
          </a:p>
          <a:p>
            <a:pPr lvl="1"/>
            <a:r>
              <a:rPr lang="en-US" dirty="0" smtClean="0"/>
              <a:t>Click to add minor slide content item</a:t>
            </a:r>
          </a:p>
          <a:p>
            <a:pPr lvl="0"/>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4.png"/><Relationship Id="rId4" Type="http://schemas.openxmlformats.org/officeDocument/2006/relationships/slideLayout" Target="../slideLayouts/slideLayout11.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4.png"/><Relationship Id="rId4" Type="http://schemas.openxmlformats.org/officeDocument/2006/relationships/slideLayout" Target="../slideLayouts/slideLayout18.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9" name="Picture 8" descr="Deakin_Worldly_Logo_Keyline[rgb].png"/>
          <p:cNvPicPr>
            <a:picLocks noChangeAspect="1"/>
          </p:cNvPicPr>
          <p:nvPr/>
        </p:nvPicPr>
        <p:blipFill>
          <a:blip r:embed="rId9" cstate="print"/>
          <a:stretch>
            <a:fillRect/>
          </a:stretch>
        </p:blipFill>
        <p:spPr>
          <a:xfrm>
            <a:off x="7812360" y="5589240"/>
            <a:ext cx="1035558" cy="1035558"/>
          </a:xfrm>
          <a:prstGeom prst="rect">
            <a:avLst/>
          </a:prstGeom>
        </p:spPr>
      </p:pic>
      <p:sp>
        <p:nvSpPr>
          <p:cNvPr id="10" name="TextBox 9"/>
          <p:cNvSpPr txBox="1"/>
          <p:nvPr/>
        </p:nvSpPr>
        <p:spPr>
          <a:xfrm>
            <a:off x="179512" y="6642556"/>
            <a:ext cx="1872208" cy="215444"/>
          </a:xfrm>
          <a:prstGeom prst="rect">
            <a:avLst/>
          </a:prstGeom>
          <a:noFill/>
        </p:spPr>
        <p:txBody>
          <a:bodyPr wrap="square" rtlCol="0">
            <a:spAutoFit/>
          </a:bodyPr>
          <a:lstStyle/>
          <a:p>
            <a:r>
              <a:rPr lang="en-AU" sz="800" dirty="0" smtClean="0">
                <a:solidFill>
                  <a:schemeClr val="accent2"/>
                </a:solidFill>
                <a:latin typeface="Calibri" pitchFamily="34" charset="0"/>
              </a:rPr>
              <a:t>CRICOS Provider Code: 00113B</a:t>
            </a:r>
            <a:endParaRPr lang="en-AU" sz="800" dirty="0">
              <a:solidFill>
                <a:schemeClr val="accent2"/>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Lst>
  <p:txStyles>
    <p:titleStyle>
      <a:lvl1pPr algn="l" defTabSz="914400" rtl="0" eaLnBrk="1" latinLnBrk="0" hangingPunct="1">
        <a:spcBef>
          <a:spcPct val="0"/>
        </a:spcBef>
        <a:buNone/>
        <a:defRPr sz="4400" b="1" kern="1200" cap="all" baseline="0">
          <a:solidFill>
            <a:schemeClr val="accent2"/>
          </a:solidFill>
          <a:latin typeface="Calibri" pitchFamily="34" charset="0"/>
          <a:ea typeface="+mj-ea"/>
          <a:cs typeface="+mj-cs"/>
        </a:defRPr>
      </a:lvl1pPr>
    </p:titleStyle>
    <p:bodyStyle>
      <a:lvl1pPr marL="180000" indent="-180000" algn="l" defTabSz="914400" rtl="0" eaLnBrk="1" latinLnBrk="0" hangingPunct="1">
        <a:spcBef>
          <a:spcPct val="20000"/>
        </a:spcBef>
        <a:buFont typeface="WordyLight" pitchFamily="2" charset="0"/>
        <a:buChar char="•"/>
        <a:defRPr sz="2400" kern="1200">
          <a:solidFill>
            <a:schemeClr val="accent2"/>
          </a:solidFill>
          <a:latin typeface="Calibri" pitchFamily="34" charset="0"/>
          <a:ea typeface="+mn-ea"/>
          <a:cs typeface="+mn-cs"/>
        </a:defRPr>
      </a:lvl1pPr>
      <a:lvl2pPr marL="360000" indent="-180000" algn="l" defTabSz="914400" rtl="0" eaLnBrk="1" latinLnBrk="0" hangingPunct="1">
        <a:lnSpc>
          <a:spcPts val="3360"/>
        </a:lnSpc>
        <a:spcBef>
          <a:spcPct val="20000"/>
        </a:spcBef>
        <a:buFont typeface="Arial" pitchFamily="34" charset="0"/>
        <a:buChar char="–"/>
        <a:defRPr sz="2400" kern="1200">
          <a:solidFill>
            <a:schemeClr val="accent2"/>
          </a:solidFill>
          <a:latin typeface="Calibri" pitchFamily="34" charset="0"/>
          <a:ea typeface="+mn-ea"/>
          <a:cs typeface="+mn-cs"/>
        </a:defRPr>
      </a:lvl2pPr>
      <a:lvl3pPr marL="540000" indent="-180000" algn="l" defTabSz="914400" rtl="0" eaLnBrk="1" latinLnBrk="0" hangingPunct="1">
        <a:lnSpc>
          <a:spcPts val="2880"/>
        </a:lnSpc>
        <a:spcBef>
          <a:spcPct val="20000"/>
        </a:spcBef>
        <a:buFont typeface="WordyLight" pitchFamily="2" charset="0"/>
        <a:buChar char="•"/>
        <a:defRPr sz="2400" kern="1200">
          <a:solidFill>
            <a:schemeClr val="accent2"/>
          </a:solidFill>
          <a:latin typeface="Calibri" pitchFamily="34" charset="0"/>
          <a:ea typeface="+mn-ea"/>
          <a:cs typeface="+mn-cs"/>
        </a:defRPr>
      </a:lvl3pPr>
      <a:lvl4pPr marL="720000" indent="-180000" algn="l" defTabSz="914400" rtl="0" eaLnBrk="1" latinLnBrk="0" hangingPunct="1">
        <a:lnSpc>
          <a:spcPts val="2400"/>
        </a:lnSpc>
        <a:spcBef>
          <a:spcPct val="20000"/>
        </a:spcBef>
        <a:buFont typeface="Arial" pitchFamily="34" charset="0"/>
        <a:buChar char="–"/>
        <a:defRPr sz="2400" kern="1200">
          <a:solidFill>
            <a:schemeClr val="accent2"/>
          </a:solidFill>
          <a:latin typeface="Calibri" pitchFamily="34" charset="0"/>
          <a:ea typeface="+mn-ea"/>
          <a:cs typeface="+mn-cs"/>
        </a:defRPr>
      </a:lvl4pPr>
      <a:lvl5pPr marL="900000" indent="-180000" algn="l" defTabSz="914400" rtl="0" eaLnBrk="1" latinLnBrk="0" hangingPunct="1">
        <a:lnSpc>
          <a:spcPts val="2400"/>
        </a:lnSpc>
        <a:spcBef>
          <a:spcPct val="20000"/>
        </a:spcBef>
        <a:buFont typeface="WordyLight" pitchFamily="2" charset="0"/>
        <a:buChar char="•"/>
        <a:defRPr sz="2400" kern="1200">
          <a:solidFill>
            <a:schemeClr val="accent2"/>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88507553.jpg"/>
          <p:cNvPicPr>
            <a:picLocks noChangeAspect="1"/>
          </p:cNvPicPr>
          <p:nvPr/>
        </p:nvPicPr>
        <p:blipFill>
          <a:blip r:embed="rId9" cstate="print"/>
          <a:srcRect t="25522" r="22853" b="18529"/>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8" name="Picture 7" descr="Deakin_Worldly_Logo_Cropped[rgb].png"/>
          <p:cNvPicPr preferRelativeResize="0">
            <a:picLocks/>
          </p:cNvPicPr>
          <p:nvPr/>
        </p:nvPicPr>
        <p:blipFill>
          <a:blip r:embed="rId10" cstate="print"/>
          <a:stretch>
            <a:fillRect/>
          </a:stretch>
        </p:blipFill>
        <p:spPr>
          <a:xfrm>
            <a:off x="7524000" y="5310000"/>
            <a:ext cx="1620000" cy="1548000"/>
          </a:xfrm>
          <a:prstGeom prst="rect">
            <a:avLst/>
          </a:prstGeom>
        </p:spPr>
      </p:pic>
      <p:sp>
        <p:nvSpPr>
          <p:cNvPr id="10" name="TextBox 9"/>
          <p:cNvSpPr txBox="1"/>
          <p:nvPr/>
        </p:nvSpPr>
        <p:spPr>
          <a:xfrm>
            <a:off x="179512" y="6642556"/>
            <a:ext cx="1872208" cy="215444"/>
          </a:xfrm>
          <a:prstGeom prst="rect">
            <a:avLst/>
          </a:prstGeom>
          <a:noFill/>
        </p:spPr>
        <p:txBody>
          <a:bodyPr wrap="square" rtlCol="0">
            <a:spAutoFit/>
          </a:bodyPr>
          <a:lstStyle/>
          <a:p>
            <a:r>
              <a:rPr lang="en-AU" sz="800" dirty="0" smtClean="0">
                <a:solidFill>
                  <a:schemeClr val="bg1"/>
                </a:solidFill>
                <a:latin typeface="Calibri" pitchFamily="34" charset="0"/>
              </a:rPr>
              <a:t>CRICOS Provider Code: 00113B</a:t>
            </a:r>
            <a:endParaRPr lang="en-AU" sz="800"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Lst>
  <p:txStyles>
    <p:titleStyle>
      <a:lvl1pPr algn="l" defTabSz="914400" rtl="0" eaLnBrk="1" latinLnBrk="0" hangingPunct="1">
        <a:spcBef>
          <a:spcPct val="0"/>
        </a:spcBef>
        <a:buNone/>
        <a:defRPr sz="4400" b="1" kern="1200" cap="all" baseline="0">
          <a:solidFill>
            <a:schemeClr val="bg1"/>
          </a:solidFill>
          <a:latin typeface="Calibri" pitchFamily="34" charset="0"/>
          <a:ea typeface="+mj-ea"/>
          <a:cs typeface="+mj-cs"/>
        </a:defRPr>
      </a:lvl1pPr>
    </p:titleStyle>
    <p:bodyStyle>
      <a:lvl1pPr marL="180000" indent="-180000" algn="l" defTabSz="914400" rtl="0" eaLnBrk="1" latinLnBrk="0" hangingPunct="1">
        <a:spcBef>
          <a:spcPct val="20000"/>
        </a:spcBef>
        <a:buFont typeface="WordyLight" pitchFamily="2" charset="0"/>
        <a:buChar char="•"/>
        <a:defRPr sz="2400" kern="1200">
          <a:solidFill>
            <a:schemeClr val="bg1"/>
          </a:solidFill>
          <a:latin typeface="Calibri" pitchFamily="34" charset="0"/>
          <a:ea typeface="+mn-ea"/>
          <a:cs typeface="+mn-cs"/>
        </a:defRPr>
      </a:lvl1pPr>
      <a:lvl2pPr marL="360000" indent="-180000" algn="l" defTabSz="914400" rtl="0" eaLnBrk="1" latinLnBrk="0" hangingPunct="1">
        <a:lnSpc>
          <a:spcPts val="3360"/>
        </a:lnSpc>
        <a:spcBef>
          <a:spcPct val="20000"/>
        </a:spcBef>
        <a:buFont typeface="Arial" pitchFamily="34" charset="0"/>
        <a:buChar char="–"/>
        <a:defRPr sz="2400" kern="1200">
          <a:solidFill>
            <a:schemeClr val="bg1"/>
          </a:solidFill>
          <a:latin typeface="Calibri" pitchFamily="34" charset="0"/>
          <a:ea typeface="+mn-ea"/>
          <a:cs typeface="+mn-cs"/>
        </a:defRPr>
      </a:lvl2pPr>
      <a:lvl3pPr marL="540000" indent="-180000" algn="l" defTabSz="914400" rtl="0" eaLnBrk="1" latinLnBrk="0" hangingPunct="1">
        <a:lnSpc>
          <a:spcPts val="2880"/>
        </a:lnSpc>
        <a:spcBef>
          <a:spcPct val="20000"/>
        </a:spcBef>
        <a:buFont typeface="WordyLight" pitchFamily="2" charset="0"/>
        <a:buChar char="•"/>
        <a:defRPr sz="2400" kern="1200">
          <a:solidFill>
            <a:schemeClr val="bg1"/>
          </a:solidFill>
          <a:latin typeface="Calibri" pitchFamily="34" charset="0"/>
          <a:ea typeface="+mn-ea"/>
          <a:cs typeface="+mn-cs"/>
        </a:defRPr>
      </a:lvl3pPr>
      <a:lvl4pPr marL="720000" indent="-180000" algn="l" defTabSz="914400" rtl="0" eaLnBrk="1" latinLnBrk="0" hangingPunct="1">
        <a:lnSpc>
          <a:spcPts val="2400"/>
        </a:lnSpc>
        <a:spcBef>
          <a:spcPct val="20000"/>
        </a:spcBef>
        <a:buFont typeface="Arial" pitchFamily="34" charset="0"/>
        <a:buChar char="–"/>
        <a:defRPr sz="2400" kern="1200">
          <a:solidFill>
            <a:schemeClr val="bg1"/>
          </a:solidFill>
          <a:latin typeface="Calibri" pitchFamily="34" charset="0"/>
          <a:ea typeface="+mn-ea"/>
          <a:cs typeface="+mn-cs"/>
        </a:defRPr>
      </a:lvl4pPr>
      <a:lvl5pPr marL="900000" indent="-180000" algn="l" defTabSz="914400" rtl="0" eaLnBrk="1" latinLnBrk="0" hangingPunct="1">
        <a:lnSpc>
          <a:spcPts val="2400"/>
        </a:lnSpc>
        <a:spcBef>
          <a:spcPct val="20000"/>
        </a:spcBef>
        <a:buFont typeface="WordyLight" pitchFamily="2" charset="0"/>
        <a:buChar char="•"/>
        <a:defRPr sz="2400" kern="1200">
          <a:solidFill>
            <a:schemeClr val="bg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112229635.jpg"/>
          <p:cNvPicPr>
            <a:picLocks noChangeAspect="1"/>
          </p:cNvPicPr>
          <p:nvPr/>
        </p:nvPicPr>
        <p:blipFill>
          <a:blip r:embed="rId9" cstate="print"/>
          <a:srcRect l="29019" t="26480" r="18500"/>
          <a:stretch>
            <a:fillRect/>
          </a:stretch>
        </p:blipFill>
        <p:spPr>
          <a:xfrm>
            <a:off x="-49034" y="1"/>
            <a:ext cx="9193033"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8" name="Picture 7" descr="Deakin_Worldly_Logo_Cropped[rgb].png"/>
          <p:cNvPicPr preferRelativeResize="0">
            <a:picLocks/>
          </p:cNvPicPr>
          <p:nvPr/>
        </p:nvPicPr>
        <p:blipFill>
          <a:blip r:embed="rId10" cstate="print"/>
          <a:stretch>
            <a:fillRect/>
          </a:stretch>
        </p:blipFill>
        <p:spPr>
          <a:xfrm>
            <a:off x="7524000" y="5310000"/>
            <a:ext cx="1620000" cy="1548000"/>
          </a:xfrm>
          <a:prstGeom prst="rect">
            <a:avLst/>
          </a:prstGeom>
        </p:spPr>
      </p:pic>
      <p:sp>
        <p:nvSpPr>
          <p:cNvPr id="10" name="TextBox 9"/>
          <p:cNvSpPr txBox="1"/>
          <p:nvPr/>
        </p:nvSpPr>
        <p:spPr>
          <a:xfrm>
            <a:off x="179512" y="6642556"/>
            <a:ext cx="1872208" cy="215444"/>
          </a:xfrm>
          <a:prstGeom prst="rect">
            <a:avLst/>
          </a:prstGeom>
          <a:noFill/>
        </p:spPr>
        <p:txBody>
          <a:bodyPr wrap="square" rtlCol="0">
            <a:spAutoFit/>
          </a:bodyPr>
          <a:lstStyle/>
          <a:p>
            <a:r>
              <a:rPr lang="en-AU" sz="800" dirty="0" smtClean="0">
                <a:solidFill>
                  <a:schemeClr val="bg1"/>
                </a:solidFill>
                <a:latin typeface="Calibri" pitchFamily="34" charset="0"/>
              </a:rPr>
              <a:t>CRICOS Provider Code: 00113B</a:t>
            </a:r>
            <a:endParaRPr lang="en-AU" sz="800"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p:txStyles>
    <p:titleStyle>
      <a:lvl1pPr algn="l" defTabSz="914400" rtl="0" eaLnBrk="1" latinLnBrk="0" hangingPunct="1">
        <a:spcBef>
          <a:spcPct val="0"/>
        </a:spcBef>
        <a:buNone/>
        <a:defRPr sz="4400" b="1" kern="1200" cap="all" baseline="0">
          <a:solidFill>
            <a:schemeClr val="bg1"/>
          </a:solidFill>
          <a:latin typeface="Calibri" pitchFamily="34" charset="0"/>
          <a:ea typeface="+mj-ea"/>
          <a:cs typeface="+mj-cs"/>
        </a:defRPr>
      </a:lvl1pPr>
    </p:titleStyle>
    <p:bodyStyle>
      <a:lvl1pPr marL="180000" indent="-180000" algn="l" defTabSz="914400" rtl="0" eaLnBrk="1" latinLnBrk="0" hangingPunct="1">
        <a:spcBef>
          <a:spcPct val="20000"/>
        </a:spcBef>
        <a:buFont typeface="WordyLight" pitchFamily="2" charset="0"/>
        <a:buChar char="•"/>
        <a:defRPr sz="2400" kern="1200">
          <a:solidFill>
            <a:schemeClr val="bg1"/>
          </a:solidFill>
          <a:latin typeface="Calibri" pitchFamily="34" charset="0"/>
          <a:ea typeface="+mn-ea"/>
          <a:cs typeface="+mn-cs"/>
        </a:defRPr>
      </a:lvl1pPr>
      <a:lvl2pPr marL="360000" indent="-180000" algn="l" defTabSz="914400" rtl="0" eaLnBrk="1" latinLnBrk="0" hangingPunct="1">
        <a:lnSpc>
          <a:spcPts val="3360"/>
        </a:lnSpc>
        <a:spcBef>
          <a:spcPct val="20000"/>
        </a:spcBef>
        <a:buFont typeface="Arial" pitchFamily="34" charset="0"/>
        <a:buChar char="–"/>
        <a:defRPr sz="2400" kern="1200">
          <a:solidFill>
            <a:schemeClr val="bg1"/>
          </a:solidFill>
          <a:latin typeface="Calibri" pitchFamily="34" charset="0"/>
          <a:ea typeface="+mn-ea"/>
          <a:cs typeface="+mn-cs"/>
        </a:defRPr>
      </a:lvl2pPr>
      <a:lvl3pPr marL="540000" indent="-180000" algn="l" defTabSz="914400" rtl="0" eaLnBrk="1" latinLnBrk="0" hangingPunct="1">
        <a:lnSpc>
          <a:spcPts val="2880"/>
        </a:lnSpc>
        <a:spcBef>
          <a:spcPct val="20000"/>
        </a:spcBef>
        <a:buFont typeface="WordyLight" pitchFamily="2" charset="0"/>
        <a:buChar char="•"/>
        <a:defRPr sz="2400" kern="1200">
          <a:solidFill>
            <a:schemeClr val="bg1"/>
          </a:solidFill>
          <a:latin typeface="Calibri" pitchFamily="34" charset="0"/>
          <a:ea typeface="+mn-ea"/>
          <a:cs typeface="+mn-cs"/>
        </a:defRPr>
      </a:lvl3pPr>
      <a:lvl4pPr marL="720000" indent="-180000" algn="l" defTabSz="914400" rtl="0" eaLnBrk="1" latinLnBrk="0" hangingPunct="1">
        <a:lnSpc>
          <a:spcPts val="2400"/>
        </a:lnSpc>
        <a:spcBef>
          <a:spcPct val="20000"/>
        </a:spcBef>
        <a:buFont typeface="Arial" pitchFamily="34" charset="0"/>
        <a:buChar char="–"/>
        <a:defRPr sz="2400" kern="1200">
          <a:solidFill>
            <a:schemeClr val="bg1"/>
          </a:solidFill>
          <a:latin typeface="Calibri" pitchFamily="34" charset="0"/>
          <a:ea typeface="+mn-ea"/>
          <a:cs typeface="+mn-cs"/>
        </a:defRPr>
      </a:lvl4pPr>
      <a:lvl5pPr marL="900000" indent="-180000" algn="l" defTabSz="914400" rtl="0" eaLnBrk="1" latinLnBrk="0" hangingPunct="1">
        <a:lnSpc>
          <a:spcPts val="2400"/>
        </a:lnSpc>
        <a:spcBef>
          <a:spcPct val="20000"/>
        </a:spcBef>
        <a:buFont typeface="WordyLight" pitchFamily="2" charset="0"/>
        <a:buChar char="•"/>
        <a:defRPr sz="2400" kern="1200">
          <a:solidFill>
            <a:schemeClr val="bg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QOeaC8kcxH0"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powtoon.com/"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itunes.apple.com/au/app/explain-everything/id431493086?mt=8" TargetMode="External"/><Relationship Id="rId4" Type="http://schemas.openxmlformats.org/officeDocument/2006/relationships/hyperlink" Target="https://itunes.apple.com/au/app/imovie/id377298193?mt=8"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Iv8bkYKbMo0"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air.deakin.edu.au/public/media/Getting+started+with+your+Library/0_fg89pc26"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683" y="548680"/>
            <a:ext cx="8376781" cy="3888432"/>
          </a:xfrm>
        </p:spPr>
        <p:txBody>
          <a:bodyPr/>
          <a:lstStyle/>
          <a:p>
            <a:r>
              <a:rPr lang="en-AU" sz="5400" dirty="0"/>
              <a:t>Getting your </a:t>
            </a:r>
            <a:r>
              <a:rPr lang="en-AU" sz="5400" dirty="0" smtClean="0"/>
              <a:t>message </a:t>
            </a:r>
            <a:r>
              <a:rPr lang="en-AU" sz="5400" dirty="0"/>
              <a:t>right: </a:t>
            </a:r>
            <a:endParaRPr lang="en-AU" sz="5400" dirty="0" smtClean="0"/>
          </a:p>
          <a:p>
            <a:r>
              <a:rPr lang="en-AU" sz="4400" cap="none" dirty="0" smtClean="0"/>
              <a:t>Developing scripts and storyboards for cloud concepts</a:t>
            </a:r>
            <a:endParaRPr lang="en-US" sz="4400" cap="none" dirty="0">
              <a:latin typeface="Worldly Black" pitchFamily="2" charset="0"/>
            </a:endParaRPr>
          </a:p>
        </p:txBody>
      </p:sp>
      <p:sp>
        <p:nvSpPr>
          <p:cNvPr id="3" name="Text Placeholder 2"/>
          <p:cNvSpPr>
            <a:spLocks noGrp="1"/>
          </p:cNvSpPr>
          <p:nvPr>
            <p:ph type="body" sz="quarter" idx="12"/>
          </p:nvPr>
        </p:nvSpPr>
        <p:spPr>
          <a:xfrm>
            <a:off x="251520" y="5085184"/>
            <a:ext cx="7056784" cy="1369119"/>
          </a:xfrm>
        </p:spPr>
        <p:txBody>
          <a:bodyPr>
            <a:normAutofit fontScale="92500"/>
          </a:bodyPr>
          <a:lstStyle/>
          <a:p>
            <a:r>
              <a:rPr lang="en-US" dirty="0" smtClean="0">
                <a:latin typeface="Worldly Bold" pitchFamily="2" charset="0"/>
              </a:rPr>
              <a:t>DEAKIN UNIVERSITY LIBRARY </a:t>
            </a:r>
          </a:p>
          <a:p>
            <a:r>
              <a:rPr lang="en-US" dirty="0" smtClean="0">
                <a:latin typeface="Worldly Bold" pitchFamily="2" charset="0"/>
              </a:rPr>
              <a:t>Christine Oughtred - Manager, Digital Literacy Programs</a:t>
            </a:r>
          </a:p>
          <a:p>
            <a:r>
              <a:rPr lang="en-US" dirty="0" smtClean="0">
                <a:latin typeface="Worldly Bold" pitchFamily="2" charset="0"/>
              </a:rPr>
              <a:t>Rebecca Carruthers – Learning and Teaching Librarian</a:t>
            </a:r>
            <a:endParaRPr lang="en-US" dirty="0">
              <a:latin typeface="Worldly Bold"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0775" y="476672"/>
            <a:ext cx="8414072" cy="2448272"/>
          </a:xfrm>
        </p:spPr>
        <p:txBody>
          <a:bodyPr>
            <a:normAutofit/>
          </a:bodyPr>
          <a:lstStyle/>
          <a:p>
            <a:pPr lvl="0" algn="ctr"/>
            <a:r>
              <a:rPr lang="en-AU" cap="none" dirty="0" smtClean="0"/>
              <a:t>Storyboard development</a:t>
            </a:r>
          </a:p>
          <a:p>
            <a:pPr lvl="0" algn="ctr"/>
            <a:r>
              <a:rPr lang="en-AU" sz="3600" i="1" cap="none" dirty="0" smtClean="0"/>
              <a:t>(we learn from the best)</a:t>
            </a:r>
          </a:p>
        </p:txBody>
      </p:sp>
      <p:sp>
        <p:nvSpPr>
          <p:cNvPr id="4" name="Text Placeholder 3"/>
          <p:cNvSpPr>
            <a:spLocks noGrp="1"/>
          </p:cNvSpPr>
          <p:nvPr>
            <p:ph type="body" sz="quarter" idx="15"/>
          </p:nvPr>
        </p:nvSpPr>
        <p:spPr>
          <a:xfrm>
            <a:off x="398041" y="5948707"/>
            <a:ext cx="8141665" cy="720080"/>
          </a:xfrm>
        </p:spPr>
        <p:txBody>
          <a:bodyPr/>
          <a:lstStyle/>
          <a:p>
            <a:pPr indent="0" algn="ctr">
              <a:buNone/>
            </a:pPr>
            <a:r>
              <a:rPr lang="en-AU" sz="2400" u="sng" dirty="0">
                <a:hlinkClick r:id="rId3"/>
              </a:rPr>
              <a:t>https://www.youtube.com/watch?v=QOeaC8kcxH0</a:t>
            </a:r>
            <a:endParaRPr lang="en-AU" sz="2400" dirty="0"/>
          </a:p>
          <a:p>
            <a:pPr algn="ctr"/>
            <a:endParaRPr lang="en-AU" dirty="0"/>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6359" y="2204864"/>
            <a:ext cx="3425031" cy="3743843"/>
          </a:xfrm>
          <a:prstGeom prst="rect">
            <a:avLst/>
          </a:prstGeom>
        </p:spPr>
      </p:pic>
    </p:spTree>
    <p:extLst>
      <p:ext uri="{BB962C8B-B14F-4D97-AF65-F5344CB8AC3E}">
        <p14:creationId xmlns:p14="http://schemas.microsoft.com/office/powerpoint/2010/main" val="300151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472" y="404664"/>
            <a:ext cx="8748527" cy="1368152"/>
          </a:xfrm>
        </p:spPr>
        <p:txBody>
          <a:bodyPr/>
          <a:lstStyle/>
          <a:p>
            <a:r>
              <a:rPr lang="en-AU" sz="6000" cap="none" dirty="0" smtClean="0"/>
              <a:t>Why storyboard?</a:t>
            </a:r>
            <a:endParaRPr lang="en-AU" sz="6000" cap="none" dirty="0"/>
          </a:p>
        </p:txBody>
      </p:sp>
      <p:sp>
        <p:nvSpPr>
          <p:cNvPr id="3" name="Text Placeholder 2"/>
          <p:cNvSpPr>
            <a:spLocks noGrp="1"/>
          </p:cNvSpPr>
          <p:nvPr>
            <p:ph type="body" sz="quarter" idx="11"/>
          </p:nvPr>
        </p:nvSpPr>
        <p:spPr>
          <a:xfrm>
            <a:off x="395473" y="1916832"/>
            <a:ext cx="8353053" cy="3816424"/>
          </a:xfrm>
        </p:spPr>
        <p:txBody>
          <a:bodyPr>
            <a:normAutofit/>
          </a:bodyPr>
          <a:lstStyle/>
          <a:p>
            <a:pPr marL="457200" indent="-457200">
              <a:buFont typeface="Arial" panose="020B0604020202020204" pitchFamily="34" charset="0"/>
              <a:buChar char="•"/>
            </a:pPr>
            <a:r>
              <a:rPr lang="en-AU" sz="3000" b="0" cap="none" dirty="0" smtClean="0"/>
              <a:t>It’s your roadmap or blueprint</a:t>
            </a:r>
          </a:p>
          <a:p>
            <a:pPr marL="457200" indent="-457200">
              <a:buFont typeface="Arial" panose="020B0604020202020204" pitchFamily="34" charset="0"/>
              <a:buChar char="•"/>
            </a:pPr>
            <a:r>
              <a:rPr lang="en-AU" sz="3000" b="0" cap="none" dirty="0" smtClean="0"/>
              <a:t>You can get feedback on your concept or idea</a:t>
            </a:r>
          </a:p>
          <a:p>
            <a:pPr marL="457200" indent="-457200">
              <a:buFont typeface="Arial" panose="020B0604020202020204" pitchFamily="34" charset="0"/>
              <a:buChar char="•"/>
            </a:pPr>
            <a:r>
              <a:rPr lang="en-AU" sz="3000" b="0" cap="none" dirty="0"/>
              <a:t>It makes more sense of your </a:t>
            </a:r>
            <a:r>
              <a:rPr lang="en-AU" sz="3000" b="0" cap="none" dirty="0" smtClean="0"/>
              <a:t>idea</a:t>
            </a:r>
            <a:endParaRPr lang="en-AU" sz="3000" b="0" cap="none" dirty="0"/>
          </a:p>
          <a:p>
            <a:endParaRPr lang="en-AU" sz="3000" b="0" cap="none" dirty="0" smtClean="0"/>
          </a:p>
          <a:p>
            <a:r>
              <a:rPr lang="en-AU" sz="3000" b="0" cap="none" dirty="0" smtClean="0"/>
              <a:t>This whole process may help you produce something worth watching. </a:t>
            </a:r>
          </a:p>
        </p:txBody>
      </p:sp>
    </p:spTree>
    <p:extLst>
      <p:ext uri="{BB962C8B-B14F-4D97-AF65-F5344CB8AC3E}">
        <p14:creationId xmlns:p14="http://schemas.microsoft.com/office/powerpoint/2010/main" val="2641153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9024" y="404664"/>
            <a:ext cx="8784976" cy="1368152"/>
          </a:xfrm>
        </p:spPr>
        <p:txBody>
          <a:bodyPr/>
          <a:lstStyle/>
          <a:p>
            <a:r>
              <a:rPr lang="en-AU" sz="5400" cap="none" dirty="0" smtClean="0"/>
              <a:t>Things to remember when storyboarding</a:t>
            </a:r>
            <a:endParaRPr lang="en-AU" sz="5400" cap="none" dirty="0"/>
          </a:p>
        </p:txBody>
      </p:sp>
      <p:sp>
        <p:nvSpPr>
          <p:cNvPr id="3" name="Text Placeholder 2"/>
          <p:cNvSpPr>
            <a:spLocks noGrp="1"/>
          </p:cNvSpPr>
          <p:nvPr>
            <p:ph type="body" sz="quarter" idx="11"/>
          </p:nvPr>
        </p:nvSpPr>
        <p:spPr>
          <a:xfrm>
            <a:off x="467544" y="2492896"/>
            <a:ext cx="8353053" cy="3672408"/>
          </a:xfrm>
        </p:spPr>
        <p:txBody>
          <a:bodyPr>
            <a:normAutofit/>
          </a:bodyPr>
          <a:lstStyle/>
          <a:p>
            <a:pPr marL="457200" indent="-457200">
              <a:buFont typeface="Arial" panose="020B0604020202020204" pitchFamily="34" charset="0"/>
              <a:buChar char="•"/>
            </a:pPr>
            <a:r>
              <a:rPr lang="en-AU" sz="3000" b="0" cap="none" dirty="0" smtClean="0"/>
              <a:t>Have engaging visuals</a:t>
            </a:r>
          </a:p>
          <a:p>
            <a:pPr marL="457200" indent="-457200">
              <a:buFont typeface="Arial" panose="020B0604020202020204" pitchFamily="34" charset="0"/>
              <a:buChar char="•"/>
            </a:pPr>
            <a:r>
              <a:rPr lang="en-AU" sz="3000" b="0" cap="none" dirty="0" smtClean="0"/>
              <a:t>Remember your audience</a:t>
            </a:r>
          </a:p>
          <a:p>
            <a:pPr marL="457200" indent="-457200">
              <a:buFont typeface="Arial" panose="020B0604020202020204" pitchFamily="34" charset="0"/>
              <a:buChar char="•"/>
            </a:pPr>
            <a:r>
              <a:rPr lang="en-AU" sz="3000" b="0" cap="none" dirty="0" smtClean="0"/>
              <a:t>You don’t need to be an artist</a:t>
            </a:r>
            <a:endParaRPr lang="en-AU" sz="3000" b="0" cap="none" dirty="0"/>
          </a:p>
          <a:p>
            <a:endParaRPr lang="en-AU" sz="3000" b="0" cap="none" dirty="0"/>
          </a:p>
          <a:p>
            <a:r>
              <a:rPr lang="en-AU" sz="3000" b="0" cap="none" dirty="0" smtClean="0"/>
              <a:t>Now create some storyboard ideas to go with your script</a:t>
            </a:r>
          </a:p>
        </p:txBody>
      </p:sp>
    </p:spTree>
    <p:extLst>
      <p:ext uri="{BB962C8B-B14F-4D97-AF65-F5344CB8AC3E}">
        <p14:creationId xmlns:p14="http://schemas.microsoft.com/office/powerpoint/2010/main" val="2131241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9024" y="404664"/>
            <a:ext cx="8784976" cy="1368152"/>
          </a:xfrm>
        </p:spPr>
        <p:txBody>
          <a:bodyPr/>
          <a:lstStyle/>
          <a:p>
            <a:r>
              <a:rPr lang="en-AU" sz="5400" cap="none" dirty="0" smtClean="0"/>
              <a:t>From storyboard to screen</a:t>
            </a:r>
            <a:endParaRPr lang="en-AU" sz="5400" cap="none" dirty="0"/>
          </a:p>
        </p:txBody>
      </p:sp>
      <p:sp>
        <p:nvSpPr>
          <p:cNvPr id="3" name="Text Placeholder 2"/>
          <p:cNvSpPr>
            <a:spLocks noGrp="1"/>
          </p:cNvSpPr>
          <p:nvPr>
            <p:ph type="body" sz="quarter" idx="11"/>
          </p:nvPr>
        </p:nvSpPr>
        <p:spPr>
          <a:xfrm>
            <a:off x="467544" y="1772816"/>
            <a:ext cx="8353053" cy="4392488"/>
          </a:xfrm>
        </p:spPr>
        <p:txBody>
          <a:bodyPr>
            <a:normAutofit/>
          </a:bodyPr>
          <a:lstStyle/>
          <a:p>
            <a:pPr marL="457200" indent="-457200">
              <a:buFont typeface="Arial" panose="020B0604020202020204" pitchFamily="34" charset="0"/>
              <a:buChar char="•"/>
            </a:pPr>
            <a:r>
              <a:rPr lang="en-AU" sz="3000" cap="none" dirty="0" smtClean="0"/>
              <a:t>Animation tools:</a:t>
            </a:r>
            <a:r>
              <a:rPr lang="en-AU" sz="3000" b="0" cap="none" dirty="0" smtClean="0"/>
              <a:t/>
            </a:r>
            <a:br>
              <a:rPr lang="en-AU" sz="3000" b="0" cap="none" dirty="0" smtClean="0"/>
            </a:br>
            <a:r>
              <a:rPr lang="en-AU" sz="3000" b="0" cap="none" dirty="0" smtClean="0"/>
              <a:t>	- </a:t>
            </a:r>
            <a:r>
              <a:rPr lang="en-AU" sz="3000" b="0" cap="none" dirty="0" err="1" smtClean="0">
                <a:hlinkClick r:id="rId3"/>
              </a:rPr>
              <a:t>PowToon</a:t>
            </a:r>
            <a:endParaRPr lang="en-AU" sz="3000" b="0" cap="none" dirty="0" smtClean="0"/>
          </a:p>
          <a:p>
            <a:pPr marL="457200" indent="-457200">
              <a:buFont typeface="Arial" panose="020B0604020202020204" pitchFamily="34" charset="0"/>
              <a:buChar char="•"/>
            </a:pPr>
            <a:endParaRPr lang="en-AU" sz="3000" b="0" cap="none" dirty="0" smtClean="0"/>
          </a:p>
          <a:p>
            <a:pPr marL="457200" indent="-457200">
              <a:buFont typeface="Arial" panose="020B0604020202020204" pitchFamily="34" charset="0"/>
              <a:buChar char="•"/>
            </a:pPr>
            <a:r>
              <a:rPr lang="en-AU" sz="3000" cap="none" dirty="0" smtClean="0"/>
              <a:t>Apps:</a:t>
            </a:r>
            <a:r>
              <a:rPr lang="en-AU" sz="3000" b="0" cap="none" dirty="0" smtClean="0"/>
              <a:t/>
            </a:r>
            <a:br>
              <a:rPr lang="en-AU" sz="3000" b="0" cap="none" dirty="0" smtClean="0"/>
            </a:br>
            <a:r>
              <a:rPr lang="en-AU" sz="3000" b="0" cap="none" dirty="0" smtClean="0"/>
              <a:t>	- </a:t>
            </a:r>
            <a:r>
              <a:rPr lang="en-AU" sz="3000" b="0" cap="none" dirty="0" smtClean="0">
                <a:hlinkClick r:id="rId4"/>
              </a:rPr>
              <a:t>iMovie</a:t>
            </a:r>
            <a:r>
              <a:rPr lang="en-AU" sz="3000" b="0" cap="none" dirty="0"/>
              <a:t/>
            </a:r>
            <a:br>
              <a:rPr lang="en-AU" sz="3000" b="0" cap="none" dirty="0"/>
            </a:br>
            <a:r>
              <a:rPr lang="en-AU" sz="3000" b="0" cap="none" dirty="0" smtClean="0"/>
              <a:t>	- </a:t>
            </a:r>
            <a:r>
              <a:rPr lang="en-AU" sz="3000" b="0" cap="none" dirty="0" smtClean="0">
                <a:hlinkClick r:id="rId5"/>
              </a:rPr>
              <a:t>Explain everything</a:t>
            </a:r>
            <a:endParaRPr lang="en-AU" sz="3000" b="0" cap="none" dirty="0" smtClean="0"/>
          </a:p>
        </p:txBody>
      </p:sp>
    </p:spTree>
    <p:extLst>
      <p:ext uri="{BB962C8B-B14F-4D97-AF65-F5344CB8AC3E}">
        <p14:creationId xmlns:p14="http://schemas.microsoft.com/office/powerpoint/2010/main" val="4236505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9552" y="404664"/>
            <a:ext cx="6984776" cy="1224136"/>
          </a:xfrm>
        </p:spPr>
        <p:txBody>
          <a:bodyPr/>
          <a:lstStyle/>
          <a:p>
            <a:r>
              <a:rPr lang="en-AU" sz="6000" cap="none" dirty="0" smtClean="0"/>
              <a:t>Time for discussion</a:t>
            </a:r>
            <a:endParaRPr lang="en-AU" sz="6000" cap="none" dirty="0"/>
          </a:p>
        </p:txBody>
      </p:sp>
      <p:sp>
        <p:nvSpPr>
          <p:cNvPr id="5" name="TextBox 4"/>
          <p:cNvSpPr txBox="1"/>
          <p:nvPr/>
        </p:nvSpPr>
        <p:spPr>
          <a:xfrm>
            <a:off x="539552" y="1632248"/>
            <a:ext cx="7848872" cy="1815882"/>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solidFill>
                  <a:schemeClr val="accent2"/>
                </a:solidFill>
                <a:latin typeface="Calibri" panose="020F0502020204030204" pitchFamily="34" charset="0"/>
              </a:rPr>
              <a:t>What can you see as road blocks to making videos?</a:t>
            </a:r>
          </a:p>
          <a:p>
            <a:pPr marL="285750" indent="-285750">
              <a:buFont typeface="Arial" panose="020B0604020202020204" pitchFamily="34" charset="0"/>
              <a:buChar char="•"/>
            </a:pPr>
            <a:endParaRPr lang="en-AU" sz="2800" dirty="0" smtClean="0">
              <a:solidFill>
                <a:schemeClr val="accent2"/>
              </a:solidFill>
              <a:latin typeface="Calibri" panose="020F0502020204030204" pitchFamily="34" charset="0"/>
            </a:endParaRPr>
          </a:p>
          <a:p>
            <a:pPr marL="285750" indent="-285750">
              <a:buFont typeface="Arial" panose="020B0604020202020204" pitchFamily="34" charset="0"/>
              <a:buChar char="•"/>
            </a:pPr>
            <a:r>
              <a:rPr lang="en-AU" sz="2800" dirty="0" smtClean="0">
                <a:solidFill>
                  <a:schemeClr val="accent2"/>
                </a:solidFill>
                <a:latin typeface="Calibri" panose="020F0502020204030204" pitchFamily="34" charset="0"/>
              </a:rPr>
              <a:t>What processes are you currently using from idea to product?</a:t>
            </a:r>
          </a:p>
        </p:txBody>
      </p:sp>
    </p:spTree>
    <p:extLst>
      <p:ext uri="{BB962C8B-B14F-4D97-AF65-F5344CB8AC3E}">
        <p14:creationId xmlns:p14="http://schemas.microsoft.com/office/powerpoint/2010/main" val="3140112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476672"/>
            <a:ext cx="8496944" cy="936104"/>
          </a:xfrm>
        </p:spPr>
        <p:txBody>
          <a:bodyPr>
            <a:noAutofit/>
          </a:bodyPr>
          <a:lstStyle/>
          <a:p>
            <a:pPr lvl="0"/>
            <a:r>
              <a:rPr lang="en-AU" sz="4400" cap="none" dirty="0" smtClean="0"/>
              <a:t>Keeping your audience’s attention</a:t>
            </a:r>
          </a:p>
          <a:p>
            <a:endParaRPr lang="en-US" sz="5000" dirty="0">
              <a:latin typeface="Worldly Black" pitchFamily="2" charset="0"/>
            </a:endParaRPr>
          </a:p>
        </p:txBody>
      </p:sp>
      <p:sp>
        <p:nvSpPr>
          <p:cNvPr id="5" name="Text Placeholder 4"/>
          <p:cNvSpPr>
            <a:spLocks noGrp="1"/>
          </p:cNvSpPr>
          <p:nvPr>
            <p:ph type="body" sz="quarter" idx="16"/>
          </p:nvPr>
        </p:nvSpPr>
        <p:spPr>
          <a:xfrm>
            <a:off x="611560" y="1412776"/>
            <a:ext cx="7776864" cy="4896544"/>
          </a:xfrm>
        </p:spPr>
        <p:txBody>
          <a:bodyPr>
            <a:normAutofit/>
          </a:bodyPr>
          <a:lstStyle/>
          <a:p>
            <a:pPr marL="342900" indent="-342900">
              <a:lnSpc>
                <a:spcPct val="150000"/>
              </a:lnSpc>
            </a:pPr>
            <a:r>
              <a:rPr lang="en-US" sz="2800" dirty="0" smtClean="0"/>
              <a:t>What is your message?</a:t>
            </a:r>
          </a:p>
          <a:p>
            <a:pPr marL="342900" indent="-342900">
              <a:lnSpc>
                <a:spcPct val="150000"/>
              </a:lnSpc>
            </a:pPr>
            <a:r>
              <a:rPr lang="en-US" sz="2800" dirty="0" smtClean="0"/>
              <a:t>Who is your target audience? </a:t>
            </a:r>
          </a:p>
          <a:p>
            <a:pPr marL="342900" indent="-342900">
              <a:lnSpc>
                <a:spcPct val="150000"/>
              </a:lnSpc>
            </a:pPr>
            <a:r>
              <a:rPr lang="en-US" sz="2800" dirty="0"/>
              <a:t>What are your audience insights?  </a:t>
            </a:r>
            <a:endParaRPr lang="en-US" sz="2800" dirty="0" smtClean="0"/>
          </a:p>
          <a:p>
            <a:pPr marL="342900" indent="-342900">
              <a:lnSpc>
                <a:spcPct val="150000"/>
              </a:lnSpc>
            </a:pPr>
            <a:r>
              <a:rPr lang="en-US" sz="2800" dirty="0" smtClean="0"/>
              <a:t>What are some considerations for:</a:t>
            </a:r>
          </a:p>
          <a:p>
            <a:pPr indent="0">
              <a:buNone/>
            </a:pPr>
            <a:r>
              <a:rPr lang="en-US" sz="2800" dirty="0"/>
              <a:t>	</a:t>
            </a:r>
            <a:r>
              <a:rPr lang="en-US" sz="2800" dirty="0" smtClean="0"/>
              <a:t>- </a:t>
            </a:r>
            <a:r>
              <a:rPr lang="en-US" sz="2800" dirty="0"/>
              <a:t>online learning?</a:t>
            </a:r>
          </a:p>
          <a:p>
            <a:pPr indent="0">
              <a:buNone/>
            </a:pPr>
            <a:r>
              <a:rPr lang="en-US" sz="2800" dirty="0" smtClean="0"/>
              <a:t>	- </a:t>
            </a:r>
            <a:r>
              <a:rPr lang="en-US" sz="2800" dirty="0"/>
              <a:t>engagement in an online environment? </a:t>
            </a:r>
            <a:endParaRPr lang="en-AU" sz="2800" dirty="0"/>
          </a:p>
        </p:txBody>
      </p:sp>
    </p:spTree>
    <p:extLst>
      <p:ext uri="{BB962C8B-B14F-4D97-AF65-F5344CB8AC3E}">
        <p14:creationId xmlns:p14="http://schemas.microsoft.com/office/powerpoint/2010/main" val="2959673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404664"/>
            <a:ext cx="8640960" cy="1656184"/>
          </a:xfrm>
        </p:spPr>
        <p:txBody>
          <a:bodyPr>
            <a:noAutofit/>
          </a:bodyPr>
          <a:lstStyle/>
          <a:p>
            <a:pPr lvl="0"/>
            <a:r>
              <a:rPr lang="en-AU" sz="5000" cap="none" dirty="0" smtClean="0"/>
              <a:t>Why audience and key message considerations are important</a:t>
            </a:r>
          </a:p>
          <a:p>
            <a:endParaRPr lang="en-US" sz="5000" dirty="0">
              <a:latin typeface="Worldly Black" pitchFamily="2" charset="0"/>
            </a:endParaRPr>
          </a:p>
        </p:txBody>
      </p:sp>
      <p:sp>
        <p:nvSpPr>
          <p:cNvPr id="4" name="Text Placeholder 3"/>
          <p:cNvSpPr>
            <a:spLocks noGrp="1"/>
          </p:cNvSpPr>
          <p:nvPr>
            <p:ph type="body" sz="quarter" idx="15"/>
          </p:nvPr>
        </p:nvSpPr>
        <p:spPr>
          <a:xfrm>
            <a:off x="251520" y="5517232"/>
            <a:ext cx="8640960" cy="1008112"/>
          </a:xfrm>
        </p:spPr>
        <p:txBody>
          <a:bodyPr/>
          <a:lstStyle/>
          <a:p>
            <a:pPr indent="0" algn="ctr">
              <a:buNone/>
            </a:pPr>
            <a:r>
              <a:rPr lang="en-AU" u="sng" dirty="0" smtClean="0">
                <a:hlinkClick r:id="rId3"/>
              </a:rPr>
              <a:t>http</a:t>
            </a:r>
            <a:r>
              <a:rPr lang="en-AU" u="sng" dirty="0">
                <a:hlinkClick r:id="rId3"/>
              </a:rPr>
              <a:t>://www.youtube.com/watch?v=Iv8bkYKbMo0</a:t>
            </a:r>
            <a:endParaRPr lang="en-AU" dirty="0"/>
          </a:p>
          <a:p>
            <a:pPr algn="ctr"/>
            <a:endParaRPr lang="en-US" dirty="0">
              <a:latin typeface="Worldly Light" pitchFamily="2" charset="0"/>
            </a:endParaRPr>
          </a:p>
        </p:txBody>
      </p:sp>
      <p:pic>
        <p:nvPicPr>
          <p:cNvPr id="3" name="Picture 2">
            <a:hlinkClick r:id="rId3"/>
          </p:cNvPr>
          <p:cNvPicPr>
            <a:picLocks noChangeAspect="1"/>
          </p:cNvPicPr>
          <p:nvPr/>
        </p:nvPicPr>
        <p:blipFill>
          <a:blip r:embed="rId4"/>
          <a:stretch>
            <a:fillRect/>
          </a:stretch>
        </p:blipFill>
        <p:spPr>
          <a:xfrm>
            <a:off x="2210581" y="2492896"/>
            <a:ext cx="4722837" cy="265512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en-AU" cap="none" dirty="0" smtClean="0"/>
              <a:t>The development process:</a:t>
            </a:r>
            <a:endParaRPr lang="en-US" cap="none" dirty="0">
              <a:latin typeface="Worldly Black" pitchFamily="2" charset="0"/>
            </a:endParaRPr>
          </a:p>
        </p:txBody>
      </p:sp>
      <p:sp>
        <p:nvSpPr>
          <p:cNvPr id="4" name="Text Placeholder 3"/>
          <p:cNvSpPr>
            <a:spLocks noGrp="1"/>
          </p:cNvSpPr>
          <p:nvPr>
            <p:ph type="body" sz="quarter" idx="15"/>
          </p:nvPr>
        </p:nvSpPr>
        <p:spPr>
          <a:xfrm>
            <a:off x="755576" y="1628800"/>
            <a:ext cx="7488832" cy="4320480"/>
          </a:xfrm>
        </p:spPr>
        <p:txBody>
          <a:bodyPr>
            <a:normAutofit/>
          </a:bodyPr>
          <a:lstStyle/>
          <a:p>
            <a:pPr marL="342900" indent="-342900">
              <a:lnSpc>
                <a:spcPct val="150000"/>
              </a:lnSpc>
              <a:buFont typeface="Arial" panose="020B0604020202020204" pitchFamily="34" charset="0"/>
              <a:buChar char="•"/>
            </a:pPr>
            <a:r>
              <a:rPr lang="en-US" sz="3200" dirty="0" smtClean="0"/>
              <a:t>Identify the need</a:t>
            </a:r>
          </a:p>
          <a:p>
            <a:pPr marL="342900" indent="-342900">
              <a:lnSpc>
                <a:spcPct val="150000"/>
              </a:lnSpc>
              <a:buFont typeface="Arial" panose="020B0604020202020204" pitchFamily="34" charset="0"/>
              <a:buChar char="•"/>
            </a:pPr>
            <a:r>
              <a:rPr lang="en-US" sz="3200" dirty="0" smtClean="0"/>
              <a:t>Create objectives</a:t>
            </a:r>
          </a:p>
          <a:p>
            <a:pPr marL="342900" indent="-342900">
              <a:lnSpc>
                <a:spcPct val="150000"/>
              </a:lnSpc>
              <a:buFont typeface="Arial" panose="020B0604020202020204" pitchFamily="34" charset="0"/>
              <a:buChar char="•"/>
            </a:pPr>
            <a:r>
              <a:rPr lang="en-US" sz="3200" dirty="0" smtClean="0"/>
              <a:t>Write script(s) </a:t>
            </a:r>
          </a:p>
          <a:p>
            <a:pPr marL="342900" indent="-342900">
              <a:lnSpc>
                <a:spcPct val="150000"/>
              </a:lnSpc>
              <a:buFont typeface="Arial" panose="020B0604020202020204" pitchFamily="34" charset="0"/>
              <a:buChar char="•"/>
            </a:pPr>
            <a:r>
              <a:rPr lang="en-US" sz="3200" dirty="0" smtClean="0"/>
              <a:t>Translate into a storyboard</a:t>
            </a:r>
          </a:p>
          <a:p>
            <a:pPr marL="342900" indent="-342900">
              <a:buFontTx/>
              <a:buChar char="-"/>
            </a:pPr>
            <a:endParaRPr lang="en-US" dirty="0" smtClean="0"/>
          </a:p>
          <a:p>
            <a:pPr marL="342900" indent="-342900">
              <a:buFontTx/>
              <a:buChar char="-"/>
            </a:pPr>
            <a:endParaRPr lang="en-US" dirty="0" smtClean="0"/>
          </a:p>
        </p:txBody>
      </p:sp>
    </p:spTree>
    <p:extLst>
      <p:ext uri="{BB962C8B-B14F-4D97-AF65-F5344CB8AC3E}">
        <p14:creationId xmlns:p14="http://schemas.microsoft.com/office/powerpoint/2010/main" val="2959673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27584" y="332656"/>
            <a:ext cx="7272808" cy="1080120"/>
          </a:xfrm>
        </p:spPr>
        <p:txBody>
          <a:bodyPr>
            <a:noAutofit/>
          </a:bodyPr>
          <a:lstStyle/>
          <a:p>
            <a:pPr>
              <a:spcBef>
                <a:spcPts val="0"/>
              </a:spcBef>
            </a:pPr>
            <a:r>
              <a:rPr lang="en-AU" sz="3800" cap="none" dirty="0" smtClean="0"/>
              <a:t>Getting started with your Library:</a:t>
            </a:r>
          </a:p>
          <a:p>
            <a:pPr>
              <a:spcBef>
                <a:spcPts val="0"/>
              </a:spcBef>
            </a:pPr>
            <a:r>
              <a:rPr lang="en-AU" sz="3800" cap="none" dirty="0" smtClean="0"/>
              <a:t>Script</a:t>
            </a:r>
            <a:endParaRPr lang="en-US" sz="3800" cap="none" dirty="0"/>
          </a:p>
        </p:txBody>
      </p:sp>
      <p:pic>
        <p:nvPicPr>
          <p:cNvPr id="4" name="Picture 3"/>
          <p:cNvPicPr>
            <a:picLocks noChangeAspect="1"/>
          </p:cNvPicPr>
          <p:nvPr/>
        </p:nvPicPr>
        <p:blipFill rotWithShape="1">
          <a:blip r:embed="rId3"/>
          <a:srcRect b="14789"/>
          <a:stretch/>
        </p:blipFill>
        <p:spPr>
          <a:xfrm>
            <a:off x="827584" y="1700808"/>
            <a:ext cx="7003677" cy="4968552"/>
          </a:xfrm>
          <a:prstGeom prst="rect">
            <a:avLst/>
          </a:prstGeom>
          <a:ln>
            <a:solidFill>
              <a:schemeClr val="accent2"/>
            </a:solidFill>
          </a:ln>
        </p:spPr>
      </p:pic>
    </p:spTree>
    <p:extLst>
      <p:ext uri="{BB962C8B-B14F-4D97-AF65-F5344CB8AC3E}">
        <p14:creationId xmlns:p14="http://schemas.microsoft.com/office/powerpoint/2010/main" val="729482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7206" y="404664"/>
            <a:ext cx="7839250" cy="1224136"/>
          </a:xfrm>
        </p:spPr>
        <p:txBody>
          <a:bodyPr>
            <a:normAutofit fontScale="62500" lnSpcReduction="20000"/>
          </a:bodyPr>
          <a:lstStyle/>
          <a:p>
            <a:r>
              <a:rPr lang="en-AU" cap="none" dirty="0" smtClean="0"/>
              <a:t>Getting started with your Library:</a:t>
            </a:r>
          </a:p>
          <a:p>
            <a:r>
              <a:rPr lang="en-AU" cap="none" dirty="0" smtClean="0"/>
              <a:t>Storyboard</a:t>
            </a:r>
            <a:endParaRPr lang="en-US" cap="none" dirty="0">
              <a:latin typeface="Worldly Black" pitchFamily="2" charset="0"/>
            </a:endParaRPr>
          </a:p>
        </p:txBody>
      </p:sp>
      <p:pic>
        <p:nvPicPr>
          <p:cNvPr id="3" name="Picture 2"/>
          <p:cNvPicPr>
            <a:picLocks noChangeAspect="1"/>
          </p:cNvPicPr>
          <p:nvPr/>
        </p:nvPicPr>
        <p:blipFill rotWithShape="1">
          <a:blip r:embed="rId3"/>
          <a:srcRect b="6591"/>
          <a:stretch/>
        </p:blipFill>
        <p:spPr>
          <a:xfrm>
            <a:off x="837206" y="1487357"/>
            <a:ext cx="7469587" cy="5037987"/>
          </a:xfrm>
          <a:prstGeom prst="rect">
            <a:avLst/>
          </a:prstGeom>
        </p:spPr>
      </p:pic>
    </p:spTree>
    <p:extLst>
      <p:ext uri="{BB962C8B-B14F-4D97-AF65-F5344CB8AC3E}">
        <p14:creationId xmlns:p14="http://schemas.microsoft.com/office/powerpoint/2010/main" val="376979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p:cNvPr>
          <p:cNvPicPr>
            <a:picLocks noChangeAspect="1"/>
          </p:cNvPicPr>
          <p:nvPr/>
        </p:nvPicPr>
        <p:blipFill rotWithShape="1">
          <a:blip r:embed="rId4"/>
          <a:srcRect t="13707"/>
          <a:stretch/>
        </p:blipFill>
        <p:spPr>
          <a:xfrm>
            <a:off x="971600" y="1772816"/>
            <a:ext cx="7200800" cy="4079836"/>
          </a:xfrm>
          <a:prstGeom prst="rect">
            <a:avLst/>
          </a:prstGeom>
        </p:spPr>
      </p:pic>
      <p:sp>
        <p:nvSpPr>
          <p:cNvPr id="6" name="Text Placeholder 1"/>
          <p:cNvSpPr>
            <a:spLocks noGrp="1"/>
          </p:cNvSpPr>
          <p:nvPr>
            <p:ph type="body" sz="quarter" idx="10"/>
          </p:nvPr>
        </p:nvSpPr>
        <p:spPr>
          <a:xfrm>
            <a:off x="827584" y="332656"/>
            <a:ext cx="8064896" cy="1512168"/>
          </a:xfrm>
        </p:spPr>
        <p:txBody>
          <a:bodyPr>
            <a:normAutofit/>
          </a:bodyPr>
          <a:lstStyle/>
          <a:p>
            <a:pPr>
              <a:spcBef>
                <a:spcPts val="0"/>
              </a:spcBef>
            </a:pPr>
            <a:r>
              <a:rPr lang="en-AU" sz="3800" cap="none" dirty="0" smtClean="0"/>
              <a:t>Getting started with your Library:</a:t>
            </a:r>
          </a:p>
          <a:p>
            <a:pPr>
              <a:spcBef>
                <a:spcPts val="0"/>
              </a:spcBef>
            </a:pPr>
            <a:r>
              <a:rPr lang="en-AU" sz="3800" cap="none" dirty="0" smtClean="0"/>
              <a:t>The finished product</a:t>
            </a:r>
            <a:endParaRPr lang="en-US" sz="3800" cap="none" dirty="0"/>
          </a:p>
        </p:txBody>
      </p:sp>
    </p:spTree>
    <p:extLst>
      <p:ext uri="{BB962C8B-B14F-4D97-AF65-F5344CB8AC3E}">
        <p14:creationId xmlns:p14="http://schemas.microsoft.com/office/powerpoint/2010/main" val="1939574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3568" y="404664"/>
            <a:ext cx="8280920" cy="1800200"/>
          </a:xfrm>
        </p:spPr>
        <p:txBody>
          <a:bodyPr/>
          <a:lstStyle/>
          <a:p>
            <a:r>
              <a:rPr lang="en-AU" sz="5400" cap="none" dirty="0" smtClean="0"/>
              <a:t>Answer these things first:</a:t>
            </a:r>
            <a:endParaRPr lang="en-AU" sz="5400" cap="none" dirty="0"/>
          </a:p>
        </p:txBody>
      </p:sp>
      <p:sp>
        <p:nvSpPr>
          <p:cNvPr id="3" name="Text Placeholder 2"/>
          <p:cNvSpPr>
            <a:spLocks noGrp="1"/>
          </p:cNvSpPr>
          <p:nvPr>
            <p:ph type="body" sz="quarter" idx="11"/>
          </p:nvPr>
        </p:nvSpPr>
        <p:spPr>
          <a:xfrm>
            <a:off x="395536" y="1700808"/>
            <a:ext cx="8208912" cy="4536504"/>
          </a:xfrm>
        </p:spPr>
        <p:txBody>
          <a:bodyPr>
            <a:normAutofit fontScale="40000" lnSpcReduction="20000"/>
          </a:bodyPr>
          <a:lstStyle/>
          <a:p>
            <a:r>
              <a:rPr lang="en-US" sz="7400" cap="none" dirty="0" smtClean="0"/>
              <a:t>1.</a:t>
            </a:r>
            <a:r>
              <a:rPr lang="en-US" sz="7400" b="0" cap="none" dirty="0" smtClean="0"/>
              <a:t>	Who is your target audience? </a:t>
            </a:r>
            <a:br>
              <a:rPr lang="en-US" sz="7400" b="0" cap="none" dirty="0" smtClean="0"/>
            </a:br>
            <a:r>
              <a:rPr lang="en-US" sz="7400" b="0" cap="none" dirty="0" smtClean="0"/>
              <a:t>	</a:t>
            </a:r>
            <a:r>
              <a:rPr lang="en-US" sz="7400" b="0" i="1" cap="none" dirty="0" smtClean="0"/>
              <a:t>(what’s their age? background?)</a:t>
            </a:r>
          </a:p>
          <a:p>
            <a:pPr marL="1371600" indent="-1371600">
              <a:buAutoNum type="arabicPeriod"/>
            </a:pPr>
            <a:endParaRPr lang="en-US" sz="7400" b="0" cap="none" dirty="0" smtClean="0"/>
          </a:p>
          <a:p>
            <a:r>
              <a:rPr lang="en-US" sz="7400" cap="none" dirty="0" smtClean="0"/>
              <a:t>2.</a:t>
            </a:r>
            <a:r>
              <a:rPr lang="en-US" sz="7400" b="0" cap="none" dirty="0" smtClean="0"/>
              <a:t>	What are your audience insights?  </a:t>
            </a:r>
            <a:br>
              <a:rPr lang="en-US" sz="7400" b="0" cap="none" dirty="0" smtClean="0"/>
            </a:br>
            <a:r>
              <a:rPr lang="en-US" sz="7400" b="0" cap="none" dirty="0" smtClean="0"/>
              <a:t>	</a:t>
            </a:r>
            <a:r>
              <a:rPr lang="en-US" sz="7400" b="0" i="1" cap="none" dirty="0" smtClean="0"/>
              <a:t>(what do they already know, how do they like 	to receive information, etc.)</a:t>
            </a:r>
          </a:p>
          <a:p>
            <a:pPr marL="1371600" indent="-1371600">
              <a:buAutoNum type="arabicPeriod"/>
            </a:pPr>
            <a:endParaRPr lang="en-US" sz="7400" b="0" i="1" cap="none" dirty="0" smtClean="0"/>
          </a:p>
          <a:p>
            <a:r>
              <a:rPr lang="en-US" sz="7400" cap="none" dirty="0" smtClean="0"/>
              <a:t>3.</a:t>
            </a:r>
            <a:r>
              <a:rPr lang="en-US" sz="7400" b="0" cap="none" dirty="0" smtClean="0"/>
              <a:t>	What are some considerations for:</a:t>
            </a:r>
          </a:p>
          <a:p>
            <a:r>
              <a:rPr lang="en-US" sz="7400" b="0" cap="none" dirty="0" smtClean="0"/>
              <a:t>	- online learning?</a:t>
            </a:r>
          </a:p>
          <a:p>
            <a:r>
              <a:rPr lang="en-US" sz="7400" b="0" cap="none" dirty="0" smtClean="0"/>
              <a:t>	- engagement in an online environment</a:t>
            </a:r>
            <a:r>
              <a:rPr lang="en-US" sz="7400" b="0" cap="none" dirty="0"/>
              <a:t>?</a:t>
            </a:r>
            <a:r>
              <a:rPr lang="en-US" sz="7400" b="0" cap="none" dirty="0" smtClean="0"/>
              <a:t> </a:t>
            </a:r>
            <a:endParaRPr lang="en-AU" sz="7400" b="0" cap="none" dirty="0" smtClean="0"/>
          </a:p>
        </p:txBody>
      </p:sp>
    </p:spTree>
    <p:extLst>
      <p:ext uri="{BB962C8B-B14F-4D97-AF65-F5344CB8AC3E}">
        <p14:creationId xmlns:p14="http://schemas.microsoft.com/office/powerpoint/2010/main" val="1653402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0000" lnSpcReduction="20000"/>
          </a:bodyPr>
          <a:lstStyle/>
          <a:p>
            <a:r>
              <a:rPr lang="en-AU" cap="none" dirty="0" smtClean="0"/>
              <a:t>Things to remember when writing a script</a:t>
            </a:r>
            <a:endParaRPr lang="en-AU" cap="none" dirty="0"/>
          </a:p>
        </p:txBody>
      </p:sp>
      <p:sp>
        <p:nvSpPr>
          <p:cNvPr id="4" name="Text Placeholder 3"/>
          <p:cNvSpPr>
            <a:spLocks noGrp="1"/>
          </p:cNvSpPr>
          <p:nvPr>
            <p:ph type="body" sz="quarter" idx="15"/>
          </p:nvPr>
        </p:nvSpPr>
        <p:spPr>
          <a:xfrm>
            <a:off x="467544" y="1627336"/>
            <a:ext cx="8208912" cy="4537968"/>
          </a:xfrm>
        </p:spPr>
        <p:txBody>
          <a:bodyPr>
            <a:normAutofit/>
          </a:bodyPr>
          <a:lstStyle/>
          <a:p>
            <a:pPr>
              <a:lnSpc>
                <a:spcPct val="150000"/>
              </a:lnSpc>
            </a:pPr>
            <a:r>
              <a:rPr lang="en-AU" sz="3200" dirty="0" smtClean="0"/>
              <a:t>Tone and language - remember your audience</a:t>
            </a:r>
          </a:p>
          <a:p>
            <a:pPr>
              <a:lnSpc>
                <a:spcPct val="150000"/>
              </a:lnSpc>
            </a:pPr>
            <a:r>
              <a:rPr lang="en-AU" sz="3200" dirty="0" smtClean="0"/>
              <a:t>Be accessible (No tech/library speak)</a:t>
            </a:r>
          </a:p>
          <a:p>
            <a:pPr>
              <a:lnSpc>
                <a:spcPct val="150000"/>
              </a:lnSpc>
            </a:pPr>
            <a:r>
              <a:rPr lang="en-AU" sz="3200" dirty="0" smtClean="0"/>
              <a:t>Be concise (No fluff)</a:t>
            </a:r>
          </a:p>
          <a:p>
            <a:pPr>
              <a:lnSpc>
                <a:spcPct val="150000"/>
              </a:lnSpc>
            </a:pPr>
            <a:r>
              <a:rPr lang="en-AU" sz="3200" dirty="0" smtClean="0"/>
              <a:t>Read it out loud</a:t>
            </a:r>
            <a:endParaRPr lang="en-AU" sz="3200" dirty="0"/>
          </a:p>
        </p:txBody>
      </p:sp>
    </p:spTree>
    <p:extLst>
      <p:ext uri="{BB962C8B-B14F-4D97-AF65-F5344CB8AC3E}">
        <p14:creationId xmlns:p14="http://schemas.microsoft.com/office/powerpoint/2010/main" val="408422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worldly-4-3-white-calibri">
  <a:themeElements>
    <a:clrScheme name="Deakin ORG">
      <a:dk1>
        <a:srgbClr val="F79625"/>
      </a:dk1>
      <a:lt1>
        <a:sysClr val="window" lastClr="FFFFFF"/>
      </a:lt1>
      <a:dk2>
        <a:srgbClr val="068DA4"/>
      </a:dk2>
      <a:lt2>
        <a:srgbClr val="B0BB67"/>
      </a:lt2>
      <a:accent1>
        <a:srgbClr val="FFFFFF"/>
      </a:accent1>
      <a:accent2>
        <a:srgbClr val="000000"/>
      </a:accent2>
      <a:accent3>
        <a:srgbClr val="B0BB67"/>
      </a:accent3>
      <a:accent4>
        <a:srgbClr val="F79625"/>
      </a:accent4>
      <a:accent5>
        <a:srgbClr val="068DA4"/>
      </a:accent5>
      <a:accent6>
        <a:srgbClr val="D1D2D4"/>
      </a:accent6>
      <a:hlink>
        <a:srgbClr val="5A4A61"/>
      </a:hlink>
      <a:folHlink>
        <a:srgbClr val="5A4A61"/>
      </a:folHlink>
    </a:clrScheme>
    <a:fontScheme name="Deakin Wordy">
      <a:majorFont>
        <a:latin typeface="WordyBlack"/>
        <a:ea typeface=""/>
        <a:cs typeface=""/>
      </a:majorFont>
      <a:minorFont>
        <a:latin typeface="Wordy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Deakin ORG">
      <a:dk1>
        <a:srgbClr val="F79625"/>
      </a:dk1>
      <a:lt1>
        <a:sysClr val="window" lastClr="FFFFFF"/>
      </a:lt1>
      <a:dk2>
        <a:srgbClr val="068DA4"/>
      </a:dk2>
      <a:lt2>
        <a:srgbClr val="B0BB67"/>
      </a:lt2>
      <a:accent1>
        <a:srgbClr val="FFFFFF"/>
      </a:accent1>
      <a:accent2>
        <a:srgbClr val="000000"/>
      </a:accent2>
      <a:accent3>
        <a:srgbClr val="B0BB67"/>
      </a:accent3>
      <a:accent4>
        <a:srgbClr val="F79625"/>
      </a:accent4>
      <a:accent5>
        <a:srgbClr val="068DA4"/>
      </a:accent5>
      <a:accent6>
        <a:srgbClr val="D1D2D4"/>
      </a:accent6>
      <a:hlink>
        <a:srgbClr val="5A4A61"/>
      </a:hlink>
      <a:folHlink>
        <a:srgbClr val="5A4A61"/>
      </a:folHlink>
    </a:clrScheme>
    <a:fontScheme name="Deakin Wordy">
      <a:majorFont>
        <a:latin typeface="WordyBlack"/>
        <a:ea typeface=""/>
        <a:cs typeface=""/>
      </a:majorFont>
      <a:minorFont>
        <a:latin typeface="Wordy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Deakin ORG">
      <a:dk1>
        <a:srgbClr val="F79625"/>
      </a:dk1>
      <a:lt1>
        <a:sysClr val="window" lastClr="FFFFFF"/>
      </a:lt1>
      <a:dk2>
        <a:srgbClr val="068DA4"/>
      </a:dk2>
      <a:lt2>
        <a:srgbClr val="B0BB67"/>
      </a:lt2>
      <a:accent1>
        <a:srgbClr val="FFFFFF"/>
      </a:accent1>
      <a:accent2>
        <a:srgbClr val="000000"/>
      </a:accent2>
      <a:accent3>
        <a:srgbClr val="B0BB67"/>
      </a:accent3>
      <a:accent4>
        <a:srgbClr val="F79625"/>
      </a:accent4>
      <a:accent5>
        <a:srgbClr val="068DA4"/>
      </a:accent5>
      <a:accent6>
        <a:srgbClr val="D1D2D4"/>
      </a:accent6>
      <a:hlink>
        <a:srgbClr val="5A4A61"/>
      </a:hlink>
      <a:folHlink>
        <a:srgbClr val="5A4A61"/>
      </a:folHlink>
    </a:clrScheme>
    <a:fontScheme name="Deakin Wordy">
      <a:majorFont>
        <a:latin typeface="WordyBlack"/>
        <a:ea typeface=""/>
        <a:cs typeface=""/>
      </a:majorFont>
      <a:minorFont>
        <a:latin typeface="Wordy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presentation-worldly-4-3-white-calibri</Template>
  <TotalTime>8273</TotalTime>
  <Words>1559</Words>
  <Application>Microsoft Office PowerPoint</Application>
  <PresentationFormat>On-screen Show (4:3)</PresentationFormat>
  <Paragraphs>193</Paragraphs>
  <Slides>14</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Arial</vt:lpstr>
      <vt:lpstr>Calibri</vt:lpstr>
      <vt:lpstr>Symbol</vt:lpstr>
      <vt:lpstr>WordyBlack</vt:lpstr>
      <vt:lpstr>WordyLight</vt:lpstr>
      <vt:lpstr>Worldly Black</vt:lpstr>
      <vt:lpstr>Worldly Bold</vt:lpstr>
      <vt:lpstr>Worldly Light</vt:lpstr>
      <vt:lpstr>presentation-worldly-4-3-white-calibri</vt:lpstr>
      <vt:lpstr>8_Office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Deakin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Carmichael</dc:creator>
  <cp:lastModifiedBy>Rebecca Carruthers</cp:lastModifiedBy>
  <cp:revision>67</cp:revision>
  <cp:lastPrinted>2014-04-15T21:21:29Z</cp:lastPrinted>
  <dcterms:created xsi:type="dcterms:W3CDTF">2012-06-21T07:06:19Z</dcterms:created>
  <dcterms:modified xsi:type="dcterms:W3CDTF">2014-11-25T04:28:33Z</dcterms:modified>
</cp:coreProperties>
</file>