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60" r:id="rId4"/>
  </p:sldMasterIdLst>
  <p:notesMasterIdLst>
    <p:notesMasterId r:id="rId12"/>
  </p:notesMasterIdLst>
  <p:handoutMasterIdLst>
    <p:handoutMasterId r:id="rId13"/>
  </p:handoutMasterIdLst>
  <p:sldIdLst>
    <p:sldId id="366" r:id="rId5"/>
    <p:sldId id="360" r:id="rId6"/>
    <p:sldId id="356" r:id="rId7"/>
    <p:sldId id="367" r:id="rId8"/>
    <p:sldId id="368" r:id="rId9"/>
    <p:sldId id="278" r:id="rId10"/>
    <p:sldId id="363" r:id="rId11"/>
  </p:sldIdLst>
  <p:sldSz cx="9144000" cy="6858000" type="screen4x3"/>
  <p:notesSz cx="6797675" cy="9926638"/>
  <p:embeddedFontLst>
    <p:embeddedFont>
      <p:font typeface="Calibri" panose="020F0502020204030204" pitchFamily="34" charset="0"/>
      <p:regular r:id="rId14"/>
      <p:bold r:id="rId15"/>
      <p:italic r:id="rId16"/>
      <p:boldItalic r:id="rId17"/>
    </p:embeddedFont>
    <p:embeddedFont>
      <p:font typeface="Wingdings 2" panose="05020102010507070707" pitchFamily="18" charset="2"/>
      <p:regular r:id="rId18"/>
    </p:embeddedFont>
    <p:embeddedFont>
      <p:font typeface="Roboto Condensed" panose="020B0604020202020204" charset="0"/>
      <p:regular r:id="rId19"/>
      <p:bold r:id="rId20"/>
      <p:italic r:id="rId21"/>
      <p:boldItalic r:id="rId22"/>
    </p:embeddedFont>
    <p:embeddedFont>
      <p:font typeface="Roboto" panose="020B0604020202020204" charset="0"/>
      <p:regular r:id="rId23"/>
      <p:bold r:id="rId24"/>
      <p:italic r:id="rId25"/>
      <p:boldItalic r:id="rId26"/>
    </p:embeddedFont>
    <p:embeddedFont>
      <p:font typeface="Calibri Light" panose="020F0302020204030204" pitchFamily="34" charset="0"/>
      <p:regular r:id="rId27"/>
      <p:italic r:id="rId28"/>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808080"/>
    <a:srgbClr val="E52212"/>
    <a:srgbClr val="DDDDDD"/>
    <a:srgbClr val="A6A6A6"/>
    <a:srgbClr val="3B3838"/>
    <a:srgbClr val="FF6C0B"/>
    <a:srgbClr val="FF9E1B"/>
    <a:srgbClr val="3B3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83308" autoAdjust="0"/>
  </p:normalViewPr>
  <p:slideViewPr>
    <p:cSldViewPr snapToGrid="0" snapToObjects="1" showGuides="1">
      <p:cViewPr varScale="1">
        <p:scale>
          <a:sx n="63" d="100"/>
          <a:sy n="63" d="100"/>
        </p:scale>
        <p:origin x="1404" y="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113" d="100"/>
          <a:sy n="113" d="100"/>
        </p:scale>
        <p:origin x="42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ACB76CB-9D91-4931-9B19-81E9EC39C120}" type="datetimeFigureOut">
              <a:rPr lang="en-US"/>
              <a:pPr>
                <a:defRPr/>
              </a:pPr>
              <a:t>11/18/2020</a:t>
            </a:fld>
            <a:endParaRPr lang="en-US"/>
          </a:p>
        </p:txBody>
      </p:sp>
      <p:sp>
        <p:nvSpPr>
          <p:cNvPr id="4" name="Footer Placeholder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804609D-BEAB-435E-8B23-B9ED016ECEF4}" type="slidenum">
              <a:rPr lang="en-US"/>
              <a:pPr>
                <a:defRPr/>
              </a:pPr>
              <a:t>‹#›</a:t>
            </a:fld>
            <a:endParaRPr lang="en-US"/>
          </a:p>
        </p:txBody>
      </p:sp>
    </p:spTree>
    <p:extLst>
      <p:ext uri="{BB962C8B-B14F-4D97-AF65-F5344CB8AC3E}">
        <p14:creationId xmlns:p14="http://schemas.microsoft.com/office/powerpoint/2010/main" val="3039816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7A063BE-DD0E-45A6-AB68-D8E2D910CEC4}" type="datetimeFigureOut">
              <a:rPr lang="en-US"/>
              <a:pPr>
                <a:defRPr/>
              </a:pPr>
              <a:t>11/18/2020</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1BA03A8-B7E6-4BBF-9068-BCF6C4272CF0}" type="slidenum">
              <a:rPr lang="en-US"/>
              <a:pPr>
                <a:defRPr/>
              </a:pPr>
              <a:t>‹#›</a:t>
            </a:fld>
            <a:endParaRPr lang="en-US"/>
          </a:p>
        </p:txBody>
      </p:sp>
    </p:spTree>
    <p:extLst>
      <p:ext uri="{BB962C8B-B14F-4D97-AF65-F5344CB8AC3E}">
        <p14:creationId xmlns:p14="http://schemas.microsoft.com/office/powerpoint/2010/main" val="3043088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1</a:t>
            </a:fld>
            <a:endParaRPr lang="en-US"/>
          </a:p>
        </p:txBody>
      </p:sp>
    </p:spTree>
    <p:extLst>
      <p:ext uri="{BB962C8B-B14F-4D97-AF65-F5344CB8AC3E}">
        <p14:creationId xmlns:p14="http://schemas.microsoft.com/office/powerpoint/2010/main" val="418934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Where I started?</a:t>
            </a:r>
          </a:p>
          <a:p>
            <a:endParaRPr lang="en-AU" dirty="0"/>
          </a:p>
          <a:p>
            <a:r>
              <a:rPr lang="en-AU" dirty="0"/>
              <a:t>So this is me a few years ago in my role as the Program Manager of the Centre for Youth Literature at State Library Victoria. When I arrived in that position in 2011 the entire program was centred on legacy programming for librarians. The conference, the quarterly sessions and newsletter were all directed at their loyal audience. And that loyal audience was no longer so loyal – numbers were dropping.</a:t>
            </a:r>
          </a:p>
          <a:p>
            <a:endParaRPr lang="en-AU" dirty="0"/>
          </a:p>
          <a:p>
            <a:r>
              <a:rPr lang="en-AU" dirty="0"/>
              <a:t>In my first few years there we pivoted away from that model and started investing in opportunities to put teens in the driver’s seat. Or as we came to call it #</a:t>
            </a:r>
            <a:r>
              <a:rPr lang="en-AU" dirty="0" err="1"/>
              <a:t>teenstothefront</a:t>
            </a:r>
            <a:r>
              <a:rPr lang="en-AU" dirty="0"/>
              <a:t> – a reference to the Riot Girls rallying cry of the 90s. If we, as an industry, the teacher libs, the public libraries, the publishers, the creators, the teachers were to truly engage young people in literature….we should probably listen to them and have that perspective gloriously infiltrate every decision, every program and every priority that we set.</a:t>
            </a:r>
          </a:p>
          <a:p>
            <a:endParaRPr lang="en-AU" dirty="0"/>
          </a:p>
          <a:p>
            <a:r>
              <a:rPr lang="en-AU" dirty="0"/>
              <a:t>In the time I worked at CYL, I managed upwards of nine social media platforms for two account personas. Staffing was typically 1.6 EFT but by the end of my time in that team we had grown exponentially. It was not rare to answer upwards of 500 professional queries a year as there wasn’t much professional steer for teen librarians and we were the only place to go.</a:t>
            </a:r>
          </a:p>
          <a:p>
            <a:endParaRPr lang="en-AU" dirty="0"/>
          </a:p>
          <a:p>
            <a:r>
              <a:rPr lang="en-AU" dirty="0"/>
              <a:t>But in all that work there wasn’t an online pd community. Accidentally I had created that around myself and ‘my brand’’. I read a lot about teens – YA releases, teen psychology, research, what’s hot on Netflix for the younger set, and even lurk on Tumblr to see what pop culture is hot </a:t>
            </a:r>
            <a:r>
              <a:rPr lang="en-AU" dirty="0" err="1"/>
              <a:t>rn</a:t>
            </a:r>
            <a:r>
              <a:rPr lang="en-AU" dirty="0"/>
              <a:t>. Even better it helped me understand the language of our audience. </a:t>
            </a:r>
          </a:p>
          <a:p>
            <a:endParaRPr lang="en-AU" dirty="0"/>
          </a:p>
          <a:p>
            <a:r>
              <a:rPr lang="en-AU" dirty="0"/>
              <a:t>I discussed this this on Twitter or in the occasional presentation, but there wasn’t a proper funnel for this knowledge.</a:t>
            </a: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2</a:t>
            </a:fld>
            <a:endParaRPr lang="en-US"/>
          </a:p>
        </p:txBody>
      </p:sp>
    </p:spTree>
    <p:extLst>
      <p:ext uri="{BB962C8B-B14F-4D97-AF65-F5344CB8AC3E}">
        <p14:creationId xmlns:p14="http://schemas.microsoft.com/office/powerpoint/2010/main" val="2405973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back track a little I have been on Twitter since 2008. I actually owned the @Adele handle for a hot minute before I decided that was too obnoxious and settled on the equally obvious </a:t>
            </a:r>
            <a:r>
              <a:rPr lang="en-AU" dirty="0" err="1"/>
              <a:t>snarkywench</a:t>
            </a:r>
            <a:r>
              <a:rPr lang="en-AU" dirty="0"/>
              <a:t>, referencing my previous YA blogging life. Twitter was the place I did whatever I want – except swear. And my approach to Twitter hasn’t changed all the much – unfiltered Adele on equality, industry, pop culture and Maggie my greyhound.</a:t>
            </a:r>
          </a:p>
          <a:p>
            <a:endParaRPr lang="en-AU" dirty="0"/>
          </a:p>
          <a:p>
            <a:r>
              <a:rPr lang="en-AU" dirty="0"/>
              <a:t>In mid 2018 I decided I was going to start a monthly newsletter to aggregate all the amazing resources that I came across in my professional reading. And to fill that professional support gap. What I do for myself for fun suddenly felt selfish to keep to myself. Immediately I had 500 people sign up (thanks Twitter). And almost as immediately, I realise the format didn’t meet our collective needs. And then I dithered for a few months trying to make it work instead of recognising that I got something wrong.</a:t>
            </a:r>
          </a:p>
          <a:p>
            <a:endParaRPr lang="en-AU" dirty="0"/>
          </a:p>
          <a:p>
            <a:r>
              <a:rPr lang="en-AU" dirty="0"/>
              <a:t>At the end of 2018 I pivoted to Facebook and I’ve been steadily growing since then. We’re close to 500 but that’s not the point. The point was to create a safe progressive space for youth literature professionals who wanted to be proactive in their professional practice and growth. And I wanted it to be a practical place that focused on things to read, ideas to try and how to respect teens. Professionals who work with kids don’t have much time – they want to read something quickly, apply, asses and move the heck on. I wanted to make their lives easier.</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Not just library focused, or school focused, or author self-promotion but on everything related to the shared audience – not our job titles or the industries we work within but the community we serve. And its an international perspective – and I don’t mean US by that – I make sure we’re looking further than our backyard. And when we are in our backyard we’re thinking inclusively.</a:t>
            </a:r>
          </a:p>
          <a:p>
            <a:endParaRPr lang="en-AU" dirty="0"/>
          </a:p>
          <a:p>
            <a:r>
              <a:rPr lang="en-AU" dirty="0"/>
              <a:t>And it has been that. </a:t>
            </a:r>
            <a:r>
              <a:rPr lang="en-AU" b="1" dirty="0"/>
              <a:t>The Knack </a:t>
            </a:r>
            <a:r>
              <a:rPr lang="en-AU" dirty="0"/>
              <a:t>– was to try new ideas and more importantly be open to new ideas. And mess around in uncomfortable truths that we find difficult to discuss. </a:t>
            </a:r>
          </a:p>
          <a:p>
            <a:endParaRPr lang="en-AU" dirty="0"/>
          </a:p>
          <a:p>
            <a:r>
              <a:rPr lang="en-AU" dirty="0"/>
              <a:t>And there’s some things I learned straight away – </a:t>
            </a:r>
          </a:p>
          <a:p>
            <a:pPr marL="171450" indent="-171450">
              <a:buFontTx/>
              <a:buChar char="-"/>
            </a:pPr>
            <a:r>
              <a:rPr lang="en-AU" dirty="0"/>
              <a:t>Keep the copy short and sometimes you don’t need it because the link does it for you</a:t>
            </a:r>
          </a:p>
          <a:p>
            <a:pPr marL="171450" indent="-171450">
              <a:buFontTx/>
              <a:buChar char="-"/>
            </a:pPr>
            <a:r>
              <a:rPr lang="en-AU" dirty="0"/>
              <a:t>Remove the html as soon as the previous appears – create white space in the post, make it accessible, make it inviting not cluttered</a:t>
            </a:r>
          </a:p>
          <a:p>
            <a:pPr marL="171450" indent="-171450">
              <a:buFontTx/>
              <a:buChar char="-"/>
            </a:pPr>
            <a:r>
              <a:rPr lang="en-AU" dirty="0"/>
              <a:t>Ask an open question – invite thoughts</a:t>
            </a:r>
          </a:p>
          <a:p>
            <a:pPr marL="171450" indent="-171450">
              <a:buFontTx/>
              <a:buChar char="-"/>
            </a:pPr>
            <a:r>
              <a:rPr lang="en-AU" dirty="0"/>
              <a:t>If I want to contribute to the convo – I write a comment response, puts me amongst my community</a:t>
            </a:r>
          </a:p>
          <a:p>
            <a:pPr marL="171450" indent="-171450">
              <a:buFontTx/>
              <a:buChar char="-"/>
            </a:pPr>
            <a:r>
              <a:rPr lang="en-AU" dirty="0"/>
              <a:t>Analytics don’t lie. Friday 8pm is the hottest time? </a:t>
            </a:r>
            <a:r>
              <a:rPr lang="en-AU" dirty="0" err="1"/>
              <a:t>Okayyyy</a:t>
            </a:r>
            <a:r>
              <a:rPr lang="en-AU" dirty="0"/>
              <a:t>. </a:t>
            </a:r>
          </a:p>
          <a:p>
            <a:endParaRPr lang="en-AU" dirty="0"/>
          </a:p>
          <a:p>
            <a:r>
              <a:rPr lang="en-AU" dirty="0"/>
              <a:t>During the Black Lives Matter protests I saw the biggest spike of engagement in our  community. I was posting resources three times a day, typically from the US, because Australia wasn't producing the resources or training. And with me volunteering the work that could be done and where they could start was a way I could happily contribute and not create labour for those most strongly affected by this injustice. We’ve built enough trust in the community that people were volunteering what they’ve found useful, what they’ve learned and how they’ve grown.</a:t>
            </a:r>
          </a:p>
          <a:p>
            <a:endParaRPr lang="en-AU" dirty="0"/>
          </a:p>
          <a:p>
            <a:r>
              <a:rPr lang="en-AU" dirty="0"/>
              <a:t>I asked the members a few months ago what they’ve found most useful:</a:t>
            </a:r>
          </a:p>
          <a:p>
            <a:pPr rtl="0" fontAlgn="base"/>
            <a:r>
              <a:rPr lang="en-AU" sz="1200" b="0" i="1" kern="1200" dirty="0">
                <a:solidFill>
                  <a:schemeClr val="tx1"/>
                </a:solidFill>
                <a:effectLst/>
                <a:latin typeface="+mn-lt"/>
                <a:ea typeface="+mn-ea"/>
                <a:cs typeface="+mn-cs"/>
              </a:rPr>
              <a:t>‘You post a lot of content that is just out. So I learn things through here quicker than I would have found on my own</a:t>
            </a:r>
            <a:r>
              <a:rPr lang="en-AU" sz="1200" b="1" i="1" kern="1200" dirty="0">
                <a:solidFill>
                  <a:schemeClr val="tx1"/>
                </a:solidFill>
                <a:effectLst/>
                <a:latin typeface="+mn-lt"/>
                <a:ea typeface="+mn-ea"/>
                <a:cs typeface="+mn-cs"/>
              </a:rPr>
              <a:t>. It helps make me think beyond my own personal relationship with YA </a:t>
            </a:r>
            <a:r>
              <a:rPr lang="en-AU" sz="1200" b="0" i="1" kern="1200" dirty="0">
                <a:solidFill>
                  <a:schemeClr val="tx1"/>
                </a:solidFill>
                <a:effectLst/>
                <a:latin typeface="+mn-lt"/>
                <a:ea typeface="+mn-ea"/>
                <a:cs typeface="+mn-cs"/>
              </a:rPr>
              <a:t>and how programs should work in a library setting </a:t>
            </a:r>
            <a:r>
              <a:rPr lang="en-AU" sz="1200" b="0" i="1" kern="1200" dirty="0" err="1">
                <a:solidFill>
                  <a:schemeClr val="tx1"/>
                </a:solidFill>
                <a:effectLst/>
                <a:latin typeface="+mn-lt"/>
                <a:ea typeface="+mn-ea"/>
                <a:cs typeface="+mn-cs"/>
              </a:rPr>
              <a:t>ie</a:t>
            </a:r>
            <a:r>
              <a:rPr lang="en-AU" sz="1200" b="0" i="1" kern="1200" dirty="0">
                <a:solidFill>
                  <a:schemeClr val="tx1"/>
                </a:solidFill>
                <a:effectLst/>
                <a:latin typeface="+mn-lt"/>
                <a:ea typeface="+mn-ea"/>
                <a:cs typeface="+mn-cs"/>
              </a:rPr>
              <a:t>. actually catering for their target audience.’ </a:t>
            </a:r>
            <a:r>
              <a:rPr lang="en-AU" sz="1200" b="0" i="0" kern="1200" dirty="0">
                <a:solidFill>
                  <a:schemeClr val="tx1"/>
                </a:solidFill>
                <a:effectLst/>
                <a:latin typeface="+mn-lt"/>
                <a:ea typeface="+mn-ea"/>
                <a:cs typeface="+mn-cs"/>
              </a:rPr>
              <a:t> </a:t>
            </a:r>
          </a:p>
          <a:p>
            <a:pPr rtl="0" fontAlgn="base"/>
            <a:r>
              <a:rPr lang="en-AU" sz="1200" b="0" i="1" kern="1200" dirty="0">
                <a:solidFill>
                  <a:schemeClr val="tx1"/>
                </a:solidFill>
                <a:effectLst/>
                <a:latin typeface="+mn-lt"/>
                <a:ea typeface="+mn-ea"/>
                <a:cs typeface="+mn-cs"/>
              </a:rPr>
              <a:t>‘…the breadth of information shared and </a:t>
            </a:r>
            <a:r>
              <a:rPr lang="en-AU" sz="1200" b="1" i="1" kern="1200" dirty="0">
                <a:solidFill>
                  <a:schemeClr val="tx1"/>
                </a:solidFill>
                <a:effectLst/>
                <a:latin typeface="+mn-lt"/>
                <a:ea typeface="+mn-ea"/>
                <a:cs typeface="+mn-cs"/>
              </a:rPr>
              <a:t>conversation starters that go beyond YA lit </a:t>
            </a:r>
            <a:r>
              <a:rPr lang="en-AU" sz="1200" b="0" i="1" kern="1200" dirty="0">
                <a:solidFill>
                  <a:schemeClr val="tx1"/>
                </a:solidFill>
                <a:effectLst/>
                <a:latin typeface="+mn-lt"/>
                <a:ea typeface="+mn-ea"/>
                <a:cs typeface="+mn-cs"/>
              </a:rPr>
              <a:t>and focus on YA as an audience and as a demographic worthy of professional consideration and effort.’</a:t>
            </a:r>
            <a:r>
              <a:rPr lang="en-AU" sz="1200" b="0" i="0" kern="1200" dirty="0">
                <a:solidFill>
                  <a:schemeClr val="tx1"/>
                </a:solidFill>
                <a:effectLst/>
                <a:latin typeface="+mn-lt"/>
                <a:ea typeface="+mn-ea"/>
                <a:cs typeface="+mn-cs"/>
              </a:rPr>
              <a:t> </a:t>
            </a:r>
          </a:p>
          <a:p>
            <a:pPr rtl="0" fontAlgn="base"/>
            <a:r>
              <a:rPr lang="en-AU" sz="1200" b="0" i="0" kern="1200" dirty="0">
                <a:solidFill>
                  <a:schemeClr val="tx1"/>
                </a:solidFill>
                <a:effectLst/>
                <a:latin typeface="+mn-lt"/>
                <a:ea typeface="+mn-ea"/>
                <a:cs typeface="+mn-cs"/>
              </a:rPr>
              <a:t>‘</a:t>
            </a:r>
            <a:r>
              <a:rPr lang="en-AU" sz="1200" b="0" i="1" kern="1200" dirty="0">
                <a:solidFill>
                  <a:schemeClr val="tx1"/>
                </a:solidFill>
                <a:effectLst/>
                <a:latin typeface="+mn-lt"/>
                <a:ea typeface="+mn-ea"/>
                <a:cs typeface="+mn-cs"/>
              </a:rPr>
              <a:t>I'm wanting to make sure I stay abreast of what's going on with YA lit so that I can keep putting great things in front of my students.’</a:t>
            </a:r>
            <a:r>
              <a:rPr lang="en-AU" sz="1200" b="0" i="0" kern="1200" dirty="0">
                <a:solidFill>
                  <a:schemeClr val="tx1"/>
                </a:solidFill>
                <a:effectLst/>
                <a:latin typeface="+mn-lt"/>
                <a:ea typeface="+mn-ea"/>
                <a:cs typeface="+mn-cs"/>
              </a:rPr>
              <a:t> </a:t>
            </a:r>
          </a:p>
          <a:p>
            <a:endParaRPr lang="en-AU" dirty="0"/>
          </a:p>
          <a:p>
            <a:r>
              <a:rPr lang="en-AU" dirty="0"/>
              <a:t>What I learnt from The Knack in rejuvenating my workplace’s Yammer.</a:t>
            </a:r>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3</a:t>
            </a:fld>
            <a:endParaRPr lang="en-US"/>
          </a:p>
        </p:txBody>
      </p:sp>
    </p:spTree>
    <p:extLst>
      <p:ext uri="{BB962C8B-B14F-4D97-AF65-F5344CB8AC3E}">
        <p14:creationId xmlns:p14="http://schemas.microsoft.com/office/powerpoint/2010/main" val="385187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PROFESSIONAL COMMUNITY</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AU" dirty="0"/>
              <a:t>Katie and I conceptualised what a ‘learning community’ might look like practically. We wanted to foster the continuance of conversation after PD sessions had concluded and ensure staff who couldn’t attend live could watch on demand, and still be part of the conversation. </a:t>
            </a:r>
          </a:p>
          <a:p>
            <a:pPr marL="171450" indent="-171450">
              <a:buFontTx/>
              <a:buChar char="-"/>
            </a:pPr>
            <a:r>
              <a:rPr lang="en-AU" dirty="0"/>
              <a:t>There was a pre-existing social/professional reading Yammer group for library staff prior to my team’s creation but we soon saw the opportunities in adding to this online community. In February we recognised it’s importance in our larger professional development program and how it could be a place to share experiences, ask questions and make recommendations.</a:t>
            </a:r>
          </a:p>
          <a:p>
            <a:pPr marL="171450" indent="-171450">
              <a:buFontTx/>
              <a:buChar char="-"/>
            </a:pPr>
            <a:r>
              <a:rPr lang="en-AU" dirty="0"/>
              <a:t> We were already working towards this when it became clear that COVID was about to be an issue, and we stepped up our plan to encompass wellbeing as well. With the staff flung to every corner of the state, we wanted to ensure there was a content plan (particularly in the early days) to foster connection and a little frivolity. </a:t>
            </a:r>
          </a:p>
          <a:p>
            <a:pPr marL="171450" indent="-171450">
              <a:buFontTx/>
              <a:buChar char="-"/>
            </a:pPr>
            <a:r>
              <a:rPr lang="en-AU" dirty="0"/>
              <a:t>When you think about an online community, people talk about it occurring organically or unstructured. But…You need a structure, particularly a content plan initially to test what members respond to and change it up accordingly. We found out that pet photos and recipes worked at the beginning….and that’s not really the case at this point. Community needs and energy ebb and flow, you need to read the room and change with it. If people are flat, putting lots of content on Yammer is overwhelming.</a:t>
            </a:r>
          </a:p>
          <a:p>
            <a:pPr marL="171450" indent="-171450">
              <a:buFontTx/>
              <a:buChar char="-"/>
            </a:pPr>
            <a:r>
              <a:rPr lang="en-AU" dirty="0"/>
              <a:t>Immediately following each session we send out an email with the recording link, slides, survey link AND a link to Yammer. In following this link our staff would see a post by the presenter that asks attendees to discuss how the topic relates to their lives. It’s convivial and relaxed, and more important voluntary. And while it doesn’t’ always work – it sometimes helped to consolidate the learning, leverage collective wisdom, and recognise and validate expertise amongst our staff.</a:t>
            </a:r>
          </a:p>
          <a:p>
            <a:pPr marL="171450" indent="-171450">
              <a:buFontTx/>
              <a:buChar char="-"/>
            </a:pPr>
            <a:r>
              <a:rPr lang="en-AU" dirty="0">
                <a:highlight>
                  <a:srgbClr val="FFFF00"/>
                </a:highlight>
              </a:rPr>
              <a:t>Results – active members grew 94% since January. I believe most if not all staff are in the group at this point. And reactions to posts have grown nearly 3000% in that time. What’s even better is that we don’t need to post to a schedule anymore as the community take care of that. This past 48 hours there was a call out for funny tv recommendations, a link to a pronoun resource, and a report of the Waterfowl University Rankings in which the LTU’s ducks didn’t do so well.</a:t>
            </a:r>
          </a:p>
          <a:p>
            <a:pPr marL="171450" indent="-171450">
              <a:buFontTx/>
              <a:buChar char="-"/>
            </a:pPr>
            <a:endParaRPr lang="en-AU" dirty="0"/>
          </a:p>
          <a:p>
            <a:pPr marL="171450" indent="-171450">
              <a:buFontTx/>
              <a:buChar char="-"/>
            </a:pPr>
            <a:r>
              <a:rPr lang="en-AU" dirty="0"/>
              <a:t>A PD community isn’t just formed around the morning tea menu or on twitter. It can be created within a single post on Yammer over and over again. </a:t>
            </a:r>
          </a:p>
          <a:p>
            <a:pPr marL="171450" indent="-171450">
              <a:buFontTx/>
              <a:buChar char="-"/>
            </a:pPr>
            <a:endParaRPr lang="en-AU" dirty="0"/>
          </a:p>
          <a:p>
            <a:pPr marL="171450" indent="-171450">
              <a:buFontTx/>
              <a:buChar char="-"/>
            </a:pPr>
            <a:r>
              <a:rPr lang="en-AU" dirty="0"/>
              <a:t>Working alone together – trying new things LinkedIn and Reflection</a:t>
            </a:r>
          </a:p>
          <a:p>
            <a:pPr marL="171450" indent="-171450">
              <a:buFontTx/>
              <a:buChar char="-"/>
            </a:pPr>
            <a:endParaRPr lang="en-AU" dirty="0"/>
          </a:p>
          <a:p>
            <a:pPr marL="171450" indent="-171450">
              <a:buFontTx/>
              <a:buChar char="-"/>
            </a:pPr>
            <a:endParaRPr lang="en-AU" dirty="0"/>
          </a:p>
          <a:p>
            <a:pPr marL="0" indent="0">
              <a:buFontTx/>
              <a:buNone/>
            </a:pPr>
            <a:endParaRPr lang="en-AU" dirty="0"/>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4</a:t>
            </a:fld>
            <a:endParaRPr lang="en-US"/>
          </a:p>
        </p:txBody>
      </p:sp>
    </p:spTree>
    <p:extLst>
      <p:ext uri="{BB962C8B-B14F-4D97-AF65-F5344CB8AC3E}">
        <p14:creationId xmlns:p14="http://schemas.microsoft.com/office/powerpoint/2010/main" val="3368445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CAN WE LEARING FROM PUB LIBRAIRIES?</a:t>
            </a:r>
          </a:p>
          <a:p>
            <a:endParaRPr lang="en-AU" dirty="0"/>
          </a:p>
          <a:p>
            <a:r>
              <a:rPr lang="en-AU" dirty="0"/>
              <a:t>The Creative State strategy here in Victoria showed that libraries were barely on the radar.</a:t>
            </a:r>
          </a:p>
          <a:p>
            <a:endParaRPr lang="en-AU" dirty="0"/>
          </a:p>
          <a:p>
            <a:r>
              <a:rPr lang="en-AU" dirty="0"/>
              <a:t>Librarians typically are not great advocates for ourselves or our industry.</a:t>
            </a:r>
          </a:p>
          <a:p>
            <a:endParaRPr lang="en-AU" dirty="0"/>
          </a:p>
          <a:p>
            <a:r>
              <a:rPr lang="en-AU" dirty="0"/>
              <a:t>Scratch that, we’re </a:t>
            </a:r>
            <a:r>
              <a:rPr lang="en-AU" dirty="0" err="1"/>
              <a:t>kinda</a:t>
            </a:r>
            <a:r>
              <a:rPr lang="en-AU" dirty="0"/>
              <a:t> terrible.</a:t>
            </a:r>
          </a:p>
          <a:p>
            <a:endParaRPr lang="en-AU" dirty="0"/>
          </a:p>
          <a:p>
            <a:r>
              <a:rPr lang="en-AU" dirty="0"/>
              <a:t>Public Libraries Victoria launched their ‘Libraries Change Lives’ campaign nearly three years ago and were able to build on the momentum of that work with important council and state govt advocacy this year.  While it would be easy to dismiss this piece of work as promotional, their network underwent considerable training in storytelling and tools to help strongly capture the anecdotal successes and community impact. University libraries could learn from this. Regardless of which </a:t>
            </a:r>
            <a:r>
              <a:rPr lang="en-AU" dirty="0" err="1"/>
              <a:t>uni</a:t>
            </a:r>
            <a:r>
              <a:rPr lang="en-AU" dirty="0"/>
              <a:t> we’re affiliated with, we are all in this together. What would a community look like with a common goal? Do we have a standard # to spruik our wins and celebrate and boost each others?</a:t>
            </a:r>
          </a:p>
          <a:p>
            <a:endParaRPr lang="en-AU" dirty="0"/>
          </a:p>
          <a:p>
            <a:r>
              <a:rPr lang="en-AU" dirty="0"/>
              <a:t>Another thing we could learn from public libraries is to take the library to them. There is a temptation to make library use about the space – </a:t>
            </a:r>
            <a:r>
              <a:rPr lang="en-AU" dirty="0" err="1"/>
              <a:t>whetjer</a:t>
            </a:r>
            <a:r>
              <a:rPr lang="en-AU" dirty="0"/>
              <a:t> physical or digital….but what about taking the service to them? A few years ago I heard of an Auckland library which took items of their collection out to a bar, chatted about what was in tonight’s selection of titles and matched attendees to books while they all had a lovely drink. It was called Read Between the Wines and it was a solution to the problem of younger professionals not being able to get to the library within opening hours to search and borrow. What does it look like when academic libraries step outside of the campus? What can we upend? And where’s the best space to share the successes and failures?</a:t>
            </a:r>
          </a:p>
          <a:p>
            <a:endParaRPr lang="en-AU" dirty="0"/>
          </a:p>
          <a:p>
            <a:r>
              <a:rPr lang="en-AU" dirty="0"/>
              <a:t>We can also learn that we don’t have to do it because everyone else is…. digital </a:t>
            </a:r>
            <a:r>
              <a:rPr lang="en-AU" dirty="0" err="1"/>
              <a:t>storytimes</a:t>
            </a:r>
            <a:r>
              <a:rPr lang="en-AU" dirty="0"/>
              <a:t> were everywhere. Do we need to replicate something or can we promote it for them?</a:t>
            </a:r>
          </a:p>
          <a:p>
            <a:endParaRPr lang="en-AU" dirty="0"/>
          </a:p>
          <a:p>
            <a:r>
              <a:rPr lang="en-AU" dirty="0"/>
              <a:t>AND WHAT CAN LIBRARIES LEARN IN GENERAL?</a:t>
            </a:r>
          </a:p>
          <a:p>
            <a:endParaRPr lang="en-AU" dirty="0"/>
          </a:p>
          <a:p>
            <a:r>
              <a:rPr lang="en-AU" dirty="0"/>
              <a:t>I would love to see more open innovation – sharing our failures with each other. </a:t>
            </a:r>
          </a:p>
          <a:p>
            <a:endParaRPr lang="en-AU" dirty="0"/>
          </a:p>
          <a:p>
            <a:r>
              <a:rPr lang="en-AU" dirty="0"/>
              <a:t>To find the middle ground with marketing teams. In nearly every library environment I have worked within or heard about – there is tension. I’ve even heard it dismissed as ‘style over substance’.  Library copy is can be quite dry and tends to remove voice. Librarians understand the audience and their needs but not necessarily how to write good copy for that audience. </a:t>
            </a:r>
          </a:p>
          <a:p>
            <a:endParaRPr lang="en-AU" dirty="0"/>
          </a:p>
          <a:p>
            <a:r>
              <a:rPr lang="en-AU" dirty="0"/>
              <a:t>Marketing people know how to write to an audience and the tools to get an audience. I suggest we need to work harder together to respect expertise and create better content.  Seriousness doesn’t equate to respect. We need to be warm, approachable and consistent with our content creation….and this is only going to become harder as resourcing becomes more strained.</a:t>
            </a:r>
          </a:p>
          <a:p>
            <a:endParaRPr lang="en-AU" dirty="0"/>
          </a:p>
          <a:p>
            <a:r>
              <a:rPr lang="en-AU" dirty="0"/>
              <a:t>Build it and they will come….no - design it together and they’ll bring a friend. We cannot assume we are a proxy for our users, we need to ask great questions and be prepared for challenging responses. This will result in larger gains more quickly. And true innovation.</a:t>
            </a:r>
          </a:p>
          <a:p>
            <a:endParaRPr lang="en-AU" dirty="0"/>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5</a:t>
            </a:fld>
            <a:endParaRPr lang="en-US"/>
          </a:p>
        </p:txBody>
      </p:sp>
    </p:spTree>
    <p:extLst>
      <p:ext uri="{BB962C8B-B14F-4D97-AF65-F5344CB8AC3E}">
        <p14:creationId xmlns:p14="http://schemas.microsoft.com/office/powerpoint/2010/main" val="3781687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7799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E52212"/>
        </a:solidFill>
        <a:effectLst/>
      </p:bgPr>
    </p:bg>
    <p:spTree>
      <p:nvGrpSpPr>
        <p:cNvPr id="1" name=""/>
        <p:cNvGrpSpPr/>
        <p:nvPr/>
      </p:nvGrpSpPr>
      <p:grpSpPr>
        <a:xfrm>
          <a:off x="0" y="0"/>
          <a:ext cx="0" cy="0"/>
          <a:chOff x="0" y="0"/>
          <a:chExt cx="0" cy="0"/>
        </a:xfrm>
      </p:grpSpPr>
      <p:sp>
        <p:nvSpPr>
          <p:cNvPr id="12" name="TextBox 32"/>
          <p:cNvSpPr txBox="1">
            <a:spLocks noChangeAspect="1" noChangeArrowheads="1"/>
          </p:cNvSpPr>
          <p:nvPr userDrawn="1"/>
        </p:nvSpPr>
        <p:spPr bwMode="auto">
          <a:xfrm>
            <a:off x="7953903" y="1"/>
            <a:ext cx="1190098" cy="303536"/>
          </a:xfrm>
          <a:prstGeom prst="rect">
            <a:avLst/>
          </a:prstGeom>
          <a:solidFill>
            <a:schemeClr val="tx1"/>
          </a:solidFill>
          <a:ln>
            <a:noFill/>
          </a:ln>
        </p:spPr>
        <p:txBody>
          <a:bodyPr wrap="none" lIns="144000" tIns="72000" rIns="144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US" altLang="en-US" sz="12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latrobe.edu.au</a:t>
            </a:r>
          </a:p>
        </p:txBody>
      </p:sp>
      <p:sp>
        <p:nvSpPr>
          <p:cNvPr id="21" name="Title 1"/>
          <p:cNvSpPr>
            <a:spLocks noGrp="1"/>
          </p:cNvSpPr>
          <p:nvPr>
            <p:ph type="title" hasCustomPrompt="1"/>
          </p:nvPr>
        </p:nvSpPr>
        <p:spPr>
          <a:xfrm>
            <a:off x="1336041" y="2716111"/>
            <a:ext cx="6466840" cy="1737005"/>
          </a:xfrm>
        </p:spPr>
        <p:txBody>
          <a:bodyPr wrap="square" anchor="b" anchorCtr="1">
            <a:normAutofit/>
          </a:bodyPr>
          <a:lstStyle>
            <a:lvl1pPr algn="ctr">
              <a:lnSpc>
                <a:spcPct val="100000"/>
              </a:lnSpc>
              <a:defRPr sz="48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Presentation Title</a:t>
            </a:r>
          </a:p>
        </p:txBody>
      </p:sp>
      <p:sp>
        <p:nvSpPr>
          <p:cNvPr id="22" name="Text Placeholder 2"/>
          <p:cNvSpPr>
            <a:spLocks noGrp="1"/>
          </p:cNvSpPr>
          <p:nvPr>
            <p:ph type="body" idx="1" hasCustomPrompt="1"/>
          </p:nvPr>
        </p:nvSpPr>
        <p:spPr>
          <a:xfrm>
            <a:off x="1336041" y="4858004"/>
            <a:ext cx="6466840" cy="364236"/>
          </a:xfrm>
        </p:spPr>
        <p:txBody>
          <a:bodyPr wrap="square">
            <a:normAutofit/>
          </a:bodyPr>
          <a:lstStyle>
            <a:lvl1pPr marL="0" indent="0" algn="ctr">
              <a:lnSpc>
                <a:spcPct val="100000"/>
              </a:lnSpc>
              <a:spcBef>
                <a:spcPts val="0"/>
              </a:spcBef>
              <a:spcAft>
                <a:spcPts val="0"/>
              </a:spcAft>
              <a:buNone/>
              <a:defRPr sz="1800" b="0" baseline="0">
                <a:solidFill>
                  <a:schemeClr val="bg1"/>
                </a:solidFill>
                <a:latin typeface="Roboto" panose="02000000000000000000" pitchFamily="2" charset="0"/>
                <a:ea typeface="Roboto"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Presenter Name – Presenter Title</a:t>
            </a:r>
          </a:p>
        </p:txBody>
      </p:sp>
      <p:sp>
        <p:nvSpPr>
          <p:cNvPr id="26" name="Text Placeholder 2"/>
          <p:cNvSpPr>
            <a:spLocks noGrp="1"/>
          </p:cNvSpPr>
          <p:nvPr>
            <p:ph type="body" idx="10" hasCustomPrompt="1"/>
          </p:nvPr>
        </p:nvSpPr>
        <p:spPr>
          <a:xfrm>
            <a:off x="1336041" y="5261033"/>
            <a:ext cx="6466840" cy="364236"/>
          </a:xfrm>
        </p:spPr>
        <p:txBody>
          <a:bodyPr wrap="square">
            <a:normAutofit/>
          </a:bodyPr>
          <a:lstStyle>
            <a:lvl1pPr marL="0" indent="0" algn="ctr">
              <a:lnSpc>
                <a:spcPct val="100000"/>
              </a:lnSpc>
              <a:spcBef>
                <a:spcPts val="0"/>
              </a:spcBef>
              <a:spcAft>
                <a:spcPts val="0"/>
              </a:spcAft>
              <a:buNone/>
              <a:defRPr sz="1800" b="0" baseline="0">
                <a:solidFill>
                  <a:schemeClr val="bg1"/>
                </a:solidFill>
                <a:latin typeface="Roboto" panose="02000000000000000000" pitchFamily="2" charset="0"/>
                <a:ea typeface="Roboto"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Date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0628" y="866431"/>
            <a:ext cx="1322744" cy="1278134"/>
          </a:xfrm>
          <a:prstGeom prst="rect">
            <a:avLst/>
          </a:prstGeom>
        </p:spPr>
      </p:pic>
      <p:sp>
        <p:nvSpPr>
          <p:cNvPr id="9" name="TextBox 8"/>
          <p:cNvSpPr txBox="1">
            <a:spLocks noChangeArrowheads="1"/>
          </p:cNvSpPr>
          <p:nvPr userDrawn="1"/>
        </p:nvSpPr>
        <p:spPr bwMode="auto">
          <a:xfrm>
            <a:off x="5341495" y="6477868"/>
            <a:ext cx="35509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AU" sz="800" kern="1200" baseline="0" dirty="0">
                <a:solidFill>
                  <a:schemeClr val="bg1"/>
                </a:solidFill>
                <a:latin typeface="Roboto" panose="02000000000000000000" pitchFamily="2" charset="0"/>
                <a:ea typeface="Roboto" panose="02000000000000000000" pitchFamily="2" charset="0"/>
                <a:cs typeface="+mn-cs"/>
              </a:rPr>
              <a:t>La Trobe University CRICOS Provider Code Number 00115M</a:t>
            </a:r>
            <a:endParaRPr lang="en-US" altLang="en-US" sz="800" kern="1200" baseline="0" dirty="0">
              <a:solidFill>
                <a:schemeClr val="bg1"/>
              </a:solidFill>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01426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 Content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702929"/>
            <a:ext cx="7886700" cy="1325563"/>
          </a:xfrm>
        </p:spPr>
        <p:txBody>
          <a:bodyPr/>
          <a:lstStyle>
            <a:lvl1pPr>
              <a:defRPr/>
            </a:lvl1pPr>
          </a:lstStyle>
          <a:p>
            <a:r>
              <a:rPr lang="en-US" dirty="0"/>
              <a:t>Heading</a:t>
            </a:r>
          </a:p>
        </p:txBody>
      </p:sp>
      <p:sp>
        <p:nvSpPr>
          <p:cNvPr id="3" name="Text Placeholder 2"/>
          <p:cNvSpPr>
            <a:spLocks noGrp="1"/>
          </p:cNvSpPr>
          <p:nvPr>
            <p:ph type="body" idx="1" hasCustomPrompt="1"/>
          </p:nvPr>
        </p:nvSpPr>
        <p:spPr>
          <a:xfrm>
            <a:off x="629842" y="2772703"/>
            <a:ext cx="3868340" cy="3179751"/>
          </a:xfrm>
        </p:spPr>
        <p:txBody>
          <a:bodyPr/>
          <a:lstStyle>
            <a:lvl1pPr marL="0" indent="0" algn="l" rtl="0" eaLnBrk="1" fontAlgn="base" hangingPunct="1">
              <a:lnSpc>
                <a:spcPct val="100000"/>
              </a:lnSpc>
              <a:spcBef>
                <a:spcPct val="0"/>
              </a:spcBef>
              <a:spcAft>
                <a:spcPts val="1000"/>
              </a:spcAft>
              <a:buNone/>
              <a:defRPr lang="en-US" sz="1800" kern="1200" baseline="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Subheading / Intro paragraph</a:t>
            </a:r>
          </a:p>
        </p:txBody>
      </p:sp>
      <p:sp>
        <p:nvSpPr>
          <p:cNvPr id="8" name="Text Placeholder 7"/>
          <p:cNvSpPr>
            <a:spLocks noGrp="1"/>
          </p:cNvSpPr>
          <p:nvPr>
            <p:ph type="body" sz="quarter" idx="10" hasCustomPrompt="1"/>
          </p:nvPr>
        </p:nvSpPr>
        <p:spPr>
          <a:xfrm>
            <a:off x="4629152" y="2772703"/>
            <a:ext cx="3887391" cy="3179751"/>
          </a:xfrm>
        </p:spPr>
        <p:txBody>
          <a:bodyPr/>
          <a:lstStyle>
            <a:lvl1pPr>
              <a:lnSpc>
                <a:spcPct val="100000"/>
              </a:lnSpc>
              <a:spcBef>
                <a:spcPts val="0"/>
              </a:spcBef>
              <a:defRPr/>
            </a:lvl1pPr>
            <a:lvl2pPr marL="176209" indent="0">
              <a:buNone/>
              <a:defRPr/>
            </a:lvl2pPr>
          </a:lstStyle>
          <a:p>
            <a:pPr lvl="0"/>
            <a:r>
              <a:rPr lang="en-US" dirty="0"/>
              <a:t>Bulleted list</a:t>
            </a:r>
          </a:p>
        </p:txBody>
      </p:sp>
    </p:spTree>
    <p:extLst>
      <p:ext uri="{BB962C8B-B14F-4D97-AF65-F5344CB8AC3E}">
        <p14:creationId xmlns:p14="http://schemas.microsoft.com/office/powerpoint/2010/main" val="138846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Content 1-Col + Med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13497"/>
            <a:ext cx="7886700" cy="1325563"/>
          </a:xfrm>
        </p:spPr>
        <p:txBody>
          <a:bodyPr/>
          <a:lstStyle>
            <a:lvl1pPr>
              <a:defRPr/>
            </a:lvl1pPr>
          </a:lstStyle>
          <a:p>
            <a:r>
              <a:rPr lang="en-US" dirty="0"/>
              <a:t>Heading</a:t>
            </a:r>
          </a:p>
        </p:txBody>
      </p:sp>
      <p:sp>
        <p:nvSpPr>
          <p:cNvPr id="16" name="Text Placeholder 2"/>
          <p:cNvSpPr>
            <a:spLocks noGrp="1"/>
          </p:cNvSpPr>
          <p:nvPr>
            <p:ph type="body" idx="1" hasCustomPrompt="1"/>
          </p:nvPr>
        </p:nvSpPr>
        <p:spPr>
          <a:xfrm>
            <a:off x="629845" y="3535266"/>
            <a:ext cx="2643583" cy="2016498"/>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
        <p:nvSpPr>
          <p:cNvPr id="17" name="Text Placeholder 2"/>
          <p:cNvSpPr>
            <a:spLocks noGrp="1"/>
          </p:cNvSpPr>
          <p:nvPr>
            <p:ph type="body" idx="11" hasCustomPrompt="1"/>
          </p:nvPr>
        </p:nvSpPr>
        <p:spPr>
          <a:xfrm>
            <a:off x="629845" y="2775233"/>
            <a:ext cx="2643583" cy="582561"/>
          </a:xfrm>
        </p:spPr>
        <p:txBody>
          <a:bodyPr/>
          <a:lstStyle>
            <a:lvl1pPr marL="0" indent="0" algn="l" rtl="0" eaLnBrk="1" fontAlgn="base" hangingPunct="1">
              <a:spcBef>
                <a:spcPct val="0"/>
              </a:spcBef>
              <a:spcAft>
                <a:spcPct val="0"/>
              </a:spcAft>
              <a:buNone/>
              <a:defRPr lang="en-US" sz="180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Subheading</a:t>
            </a:r>
          </a:p>
        </p:txBody>
      </p:sp>
      <p:sp>
        <p:nvSpPr>
          <p:cNvPr id="18" name="Media Placeholder 3"/>
          <p:cNvSpPr>
            <a:spLocks noGrp="1"/>
          </p:cNvSpPr>
          <p:nvPr>
            <p:ph type="media" sz="quarter" idx="10"/>
          </p:nvPr>
        </p:nvSpPr>
        <p:spPr>
          <a:xfrm>
            <a:off x="3636964" y="2781110"/>
            <a:ext cx="4935537" cy="2770657"/>
          </a:xfrm>
        </p:spPr>
        <p:txBody>
          <a:bodyPr/>
          <a:lstStyle/>
          <a:p>
            <a:pPr lvl="0"/>
            <a:r>
              <a:rPr lang="en-US" altLang="en-US" noProof="0"/>
              <a:t>Click icon to add media</a:t>
            </a:r>
            <a:endParaRPr lang="en-AU" altLang="en-US" noProof="0" dirty="0"/>
          </a:p>
        </p:txBody>
      </p:sp>
    </p:spTree>
    <p:extLst>
      <p:ext uri="{BB962C8B-B14F-4D97-AF65-F5344CB8AC3E}">
        <p14:creationId xmlns:p14="http://schemas.microsoft.com/office/powerpoint/2010/main" val="3606725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7" name="Media Placeholder 3"/>
          <p:cNvSpPr>
            <a:spLocks noGrp="1"/>
          </p:cNvSpPr>
          <p:nvPr>
            <p:ph type="media" sz="quarter" idx="10"/>
          </p:nvPr>
        </p:nvSpPr>
        <p:spPr>
          <a:xfrm>
            <a:off x="508002" y="1143000"/>
            <a:ext cx="8128000" cy="4572000"/>
          </a:xfrm>
        </p:spPr>
        <p:txBody>
          <a:bodyPr/>
          <a:lstStyle/>
          <a:p>
            <a:pPr lvl="0"/>
            <a:r>
              <a:rPr lang="en-US" altLang="en-US" noProof="0"/>
              <a:t>Click icon to add media</a:t>
            </a:r>
            <a:endParaRPr lang="en-AU" altLang="en-US" noProof="0" dirty="0"/>
          </a:p>
        </p:txBody>
      </p:sp>
    </p:spTree>
    <p:extLst>
      <p:ext uri="{BB962C8B-B14F-4D97-AF65-F5344CB8AC3E}">
        <p14:creationId xmlns:p14="http://schemas.microsoft.com/office/powerpoint/2010/main" val="3972925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2-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13497"/>
            <a:ext cx="7886700" cy="1325563"/>
          </a:xfrm>
        </p:spPr>
        <p:txBody>
          <a:bodyPr/>
          <a:lstStyle>
            <a:lvl1pPr>
              <a:defRPr/>
            </a:lvl1pPr>
          </a:lstStyle>
          <a:p>
            <a:r>
              <a:rPr lang="en-US" dirty="0"/>
              <a:t>Heading</a:t>
            </a:r>
          </a:p>
        </p:txBody>
      </p:sp>
      <p:sp>
        <p:nvSpPr>
          <p:cNvPr id="17" name="Text Placeholder 2"/>
          <p:cNvSpPr>
            <a:spLocks noGrp="1"/>
          </p:cNvSpPr>
          <p:nvPr>
            <p:ph type="body" idx="11" hasCustomPrompt="1"/>
          </p:nvPr>
        </p:nvSpPr>
        <p:spPr>
          <a:xfrm>
            <a:off x="629843" y="2772704"/>
            <a:ext cx="3868341" cy="3232845"/>
          </a:xfrm>
        </p:spPr>
        <p:txBody>
          <a:bodyPr/>
          <a:lstStyle>
            <a:lvl1pPr marL="0" indent="0" algn="l" rtl="0" eaLnBrk="1" fontAlgn="base" hangingPunct="1">
              <a:spcBef>
                <a:spcPct val="0"/>
              </a:spcBef>
              <a:spcAft>
                <a:spcPts val="1000"/>
              </a:spcAft>
              <a:buNone/>
              <a:defRPr lang="en-US" sz="180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 </a:t>
            </a:r>
          </a:p>
        </p:txBody>
      </p:sp>
      <p:sp>
        <p:nvSpPr>
          <p:cNvPr id="9" name="Text Placeholder 2"/>
          <p:cNvSpPr>
            <a:spLocks noGrp="1"/>
          </p:cNvSpPr>
          <p:nvPr>
            <p:ph type="body" idx="12" hasCustomPrompt="1"/>
          </p:nvPr>
        </p:nvSpPr>
        <p:spPr>
          <a:xfrm>
            <a:off x="4629151" y="2772704"/>
            <a:ext cx="3886200" cy="3232845"/>
          </a:xfrm>
        </p:spPr>
        <p:txBody>
          <a:bodyPr/>
          <a:lstStyle>
            <a:lvl1pPr marL="0" indent="0" algn="l" rtl="0" eaLnBrk="1" fontAlgn="base" hangingPunct="1">
              <a:spcBef>
                <a:spcPct val="0"/>
              </a:spcBef>
              <a:spcAft>
                <a:spcPts val="1000"/>
              </a:spcAft>
              <a:buNone/>
              <a:defRPr lang="en-US" altLang="en-US" sz="180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Tree>
    <p:extLst>
      <p:ext uri="{BB962C8B-B14F-4D97-AF65-F5344CB8AC3E}">
        <p14:creationId xmlns:p14="http://schemas.microsoft.com/office/powerpoint/2010/main" val="346301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 Content List Summary">
    <p:spTree>
      <p:nvGrpSpPr>
        <p:cNvPr id="1" name=""/>
        <p:cNvGrpSpPr/>
        <p:nvPr/>
      </p:nvGrpSpPr>
      <p:grpSpPr>
        <a:xfrm>
          <a:off x="0" y="0"/>
          <a:ext cx="0" cy="0"/>
          <a:chOff x="0" y="0"/>
          <a:chExt cx="0" cy="0"/>
        </a:xfrm>
      </p:grpSpPr>
      <p:sp>
        <p:nvSpPr>
          <p:cNvPr id="7" name="Text Placeholder 7"/>
          <p:cNvSpPr>
            <a:spLocks noGrp="1"/>
          </p:cNvSpPr>
          <p:nvPr>
            <p:ph type="body" sz="quarter" idx="12" hasCustomPrompt="1"/>
          </p:nvPr>
        </p:nvSpPr>
        <p:spPr>
          <a:xfrm>
            <a:off x="628653" y="1569464"/>
            <a:ext cx="2079154" cy="754063"/>
          </a:xfrm>
        </p:spPr>
        <p:txBody>
          <a:bodyPr/>
          <a:lstStyle>
            <a:lvl1pPr>
              <a:lnSpc>
                <a:spcPct val="100000"/>
              </a:lnSpc>
              <a:spcBef>
                <a:spcPts val="0"/>
              </a:spcBef>
              <a:defRPr>
                <a:solidFill>
                  <a:srgbClr val="E52212"/>
                </a:solidFill>
              </a:defRPr>
            </a:lvl1pPr>
            <a:lvl2pPr marL="176209" indent="0">
              <a:buNone/>
              <a:defRPr/>
            </a:lvl2pPr>
          </a:lstStyle>
          <a:p>
            <a:pPr lvl="0"/>
            <a:r>
              <a:rPr lang="en-US" dirty="0"/>
              <a:t>Bulleted subheading</a:t>
            </a:r>
          </a:p>
        </p:txBody>
      </p:sp>
      <p:sp>
        <p:nvSpPr>
          <p:cNvPr id="8" name="Text Placeholder 2"/>
          <p:cNvSpPr>
            <a:spLocks noGrp="1"/>
          </p:cNvSpPr>
          <p:nvPr>
            <p:ph type="body" idx="11" hasCustomPrompt="1"/>
          </p:nvPr>
        </p:nvSpPr>
        <p:spPr>
          <a:xfrm>
            <a:off x="3197453" y="1569462"/>
            <a:ext cx="5300041" cy="754064"/>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
        <p:nvSpPr>
          <p:cNvPr id="12" name="Text Placeholder 7"/>
          <p:cNvSpPr>
            <a:spLocks noGrp="1"/>
          </p:cNvSpPr>
          <p:nvPr>
            <p:ph type="body" sz="quarter" idx="13" hasCustomPrompt="1"/>
          </p:nvPr>
        </p:nvSpPr>
        <p:spPr>
          <a:xfrm>
            <a:off x="628653" y="2677472"/>
            <a:ext cx="2079154" cy="754063"/>
          </a:xfrm>
        </p:spPr>
        <p:txBody>
          <a:bodyPr/>
          <a:lstStyle>
            <a:lvl1pPr marL="215895" marR="0" indent="-215895" algn="l" defTabSz="914377" rtl="0" eaLnBrk="0" fontAlgn="base" latinLnBrk="0" hangingPunct="0">
              <a:lnSpc>
                <a:spcPct val="100000"/>
              </a:lnSpc>
              <a:spcBef>
                <a:spcPts val="0"/>
              </a:spcBef>
              <a:spcAft>
                <a:spcPts val="1500"/>
              </a:spcAft>
              <a:buClr>
                <a:srgbClr val="E52212"/>
              </a:buClr>
              <a:buSzPct val="100000"/>
              <a:buFont typeface="Wingdings 2" panose="05020102010507070707" pitchFamily="18" charset="2"/>
              <a:buChar char=""/>
              <a:tabLst/>
              <a:defRPr>
                <a:solidFill>
                  <a:srgbClr val="E52212"/>
                </a:solidFill>
              </a:defRPr>
            </a:lvl1pPr>
            <a:lvl2pPr marL="176209" indent="0">
              <a:buNone/>
              <a:defRPr/>
            </a:lvl2pPr>
          </a:lstStyle>
          <a:p>
            <a:pPr marL="215895" marR="0" lvl="0" indent="-215895" algn="l" defTabSz="914377" rtl="0" eaLnBrk="0" fontAlgn="base" latinLnBrk="0" hangingPunct="0">
              <a:lnSpc>
                <a:spcPct val="100000"/>
              </a:lnSpc>
              <a:spcBef>
                <a:spcPts val="0"/>
              </a:spcBef>
              <a:spcAft>
                <a:spcPts val="1500"/>
              </a:spcAft>
              <a:buClr>
                <a:srgbClr val="E52212"/>
              </a:buClr>
              <a:buSzPct val="100000"/>
              <a:buFont typeface="Wingdings 2" panose="05020102010507070707" pitchFamily="18" charset="2"/>
              <a:buChar char=""/>
              <a:tabLst/>
              <a:defRPr/>
            </a:pPr>
            <a:r>
              <a:rPr lang="en-US" dirty="0"/>
              <a:t>Bulleted subheading</a:t>
            </a:r>
          </a:p>
          <a:p>
            <a:pPr lvl="0"/>
            <a:endParaRPr lang="en-US" dirty="0"/>
          </a:p>
        </p:txBody>
      </p:sp>
      <p:sp>
        <p:nvSpPr>
          <p:cNvPr id="13" name="Text Placeholder 2"/>
          <p:cNvSpPr>
            <a:spLocks noGrp="1"/>
          </p:cNvSpPr>
          <p:nvPr>
            <p:ph type="body" idx="14" hasCustomPrompt="1"/>
          </p:nvPr>
        </p:nvSpPr>
        <p:spPr>
          <a:xfrm>
            <a:off x="3197453" y="2677466"/>
            <a:ext cx="5300041" cy="754064"/>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
        <p:nvSpPr>
          <p:cNvPr id="14" name="Text Placeholder 7"/>
          <p:cNvSpPr>
            <a:spLocks noGrp="1"/>
          </p:cNvSpPr>
          <p:nvPr>
            <p:ph type="body" sz="quarter" idx="15" hasCustomPrompt="1"/>
          </p:nvPr>
        </p:nvSpPr>
        <p:spPr>
          <a:xfrm>
            <a:off x="628653" y="3791602"/>
            <a:ext cx="2079154" cy="754063"/>
          </a:xfrm>
        </p:spPr>
        <p:txBody>
          <a:bodyPr/>
          <a:lstStyle>
            <a:lvl1pPr>
              <a:lnSpc>
                <a:spcPct val="100000"/>
              </a:lnSpc>
              <a:spcBef>
                <a:spcPts val="0"/>
              </a:spcBef>
              <a:defRPr>
                <a:solidFill>
                  <a:srgbClr val="E52212"/>
                </a:solidFill>
              </a:defRPr>
            </a:lvl1pPr>
            <a:lvl2pPr marL="176209" indent="0">
              <a:buNone/>
              <a:defRPr/>
            </a:lvl2pPr>
          </a:lstStyle>
          <a:p>
            <a:pPr lvl="0"/>
            <a:r>
              <a:rPr lang="en-US" dirty="0"/>
              <a:t>Bulleted subheading</a:t>
            </a:r>
          </a:p>
        </p:txBody>
      </p:sp>
      <p:sp>
        <p:nvSpPr>
          <p:cNvPr id="15" name="Text Placeholder 2"/>
          <p:cNvSpPr>
            <a:spLocks noGrp="1"/>
          </p:cNvSpPr>
          <p:nvPr>
            <p:ph type="body" idx="16" hasCustomPrompt="1"/>
          </p:nvPr>
        </p:nvSpPr>
        <p:spPr>
          <a:xfrm>
            <a:off x="3197453" y="3791602"/>
            <a:ext cx="5300041" cy="754064"/>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
        <p:nvSpPr>
          <p:cNvPr id="16" name="Text Placeholder 7"/>
          <p:cNvSpPr>
            <a:spLocks noGrp="1"/>
          </p:cNvSpPr>
          <p:nvPr>
            <p:ph type="body" sz="quarter" idx="17" hasCustomPrompt="1"/>
          </p:nvPr>
        </p:nvSpPr>
        <p:spPr>
          <a:xfrm>
            <a:off x="628653" y="4899612"/>
            <a:ext cx="2079154" cy="754063"/>
          </a:xfrm>
        </p:spPr>
        <p:txBody>
          <a:bodyPr/>
          <a:lstStyle>
            <a:lvl1pPr>
              <a:lnSpc>
                <a:spcPct val="100000"/>
              </a:lnSpc>
              <a:spcBef>
                <a:spcPts val="0"/>
              </a:spcBef>
              <a:defRPr>
                <a:solidFill>
                  <a:srgbClr val="E52212"/>
                </a:solidFill>
              </a:defRPr>
            </a:lvl1pPr>
            <a:lvl2pPr marL="176209" indent="0">
              <a:buNone/>
              <a:defRPr/>
            </a:lvl2pPr>
          </a:lstStyle>
          <a:p>
            <a:pPr lvl="0"/>
            <a:r>
              <a:rPr lang="en-US" dirty="0"/>
              <a:t>Bulleted subheading</a:t>
            </a:r>
          </a:p>
        </p:txBody>
      </p:sp>
      <p:sp>
        <p:nvSpPr>
          <p:cNvPr id="18" name="Text Placeholder 2"/>
          <p:cNvSpPr>
            <a:spLocks noGrp="1"/>
          </p:cNvSpPr>
          <p:nvPr>
            <p:ph type="body" idx="18" hasCustomPrompt="1"/>
          </p:nvPr>
        </p:nvSpPr>
        <p:spPr>
          <a:xfrm>
            <a:off x="3197453" y="4899606"/>
            <a:ext cx="5300041" cy="754064"/>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Tree>
    <p:extLst>
      <p:ext uri="{BB962C8B-B14F-4D97-AF65-F5344CB8AC3E}">
        <p14:creationId xmlns:p14="http://schemas.microsoft.com/office/powerpoint/2010/main" val="1800756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 Content List ">
    <p:spTree>
      <p:nvGrpSpPr>
        <p:cNvPr id="1" name=""/>
        <p:cNvGrpSpPr/>
        <p:nvPr/>
      </p:nvGrpSpPr>
      <p:grpSpPr>
        <a:xfrm>
          <a:off x="0" y="0"/>
          <a:ext cx="0" cy="0"/>
          <a:chOff x="0" y="0"/>
          <a:chExt cx="0" cy="0"/>
        </a:xfrm>
      </p:grpSpPr>
      <p:sp>
        <p:nvSpPr>
          <p:cNvPr id="7" name="Text Placeholder 7"/>
          <p:cNvSpPr>
            <a:spLocks noGrp="1"/>
          </p:cNvSpPr>
          <p:nvPr>
            <p:ph type="body" sz="quarter" idx="12" hasCustomPrompt="1"/>
          </p:nvPr>
        </p:nvSpPr>
        <p:spPr>
          <a:xfrm>
            <a:off x="628653" y="1569464"/>
            <a:ext cx="2079154" cy="754063"/>
          </a:xfrm>
        </p:spPr>
        <p:txBody>
          <a:bodyPr/>
          <a:lstStyle>
            <a:lvl1pPr>
              <a:lnSpc>
                <a:spcPct val="100000"/>
              </a:lnSpc>
              <a:spcBef>
                <a:spcPts val="0"/>
              </a:spcBef>
              <a:defRPr>
                <a:solidFill>
                  <a:srgbClr val="E52212"/>
                </a:solidFill>
              </a:defRPr>
            </a:lvl1pPr>
            <a:lvl2pPr marL="176209" indent="0">
              <a:buNone/>
              <a:defRPr/>
            </a:lvl2pPr>
          </a:lstStyle>
          <a:p>
            <a:pPr lvl="0"/>
            <a:r>
              <a:rPr lang="en-US" dirty="0"/>
              <a:t>Bulleted subheading</a:t>
            </a:r>
          </a:p>
        </p:txBody>
      </p:sp>
      <p:sp>
        <p:nvSpPr>
          <p:cNvPr id="8" name="Text Placeholder 2"/>
          <p:cNvSpPr>
            <a:spLocks noGrp="1"/>
          </p:cNvSpPr>
          <p:nvPr>
            <p:ph type="body" idx="11" hasCustomPrompt="1"/>
          </p:nvPr>
        </p:nvSpPr>
        <p:spPr>
          <a:xfrm>
            <a:off x="3197453" y="1569468"/>
            <a:ext cx="5300041" cy="4182409"/>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Tree>
    <p:extLst>
      <p:ext uri="{BB962C8B-B14F-4D97-AF65-F5344CB8AC3E}">
        <p14:creationId xmlns:p14="http://schemas.microsoft.com/office/powerpoint/2010/main" val="258321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 3 images (Positionals)">
    <p:spTree>
      <p:nvGrpSpPr>
        <p:cNvPr id="1" name=""/>
        <p:cNvGrpSpPr/>
        <p:nvPr/>
      </p:nvGrpSpPr>
      <p:grpSpPr>
        <a:xfrm>
          <a:off x="0" y="0"/>
          <a:ext cx="0" cy="0"/>
          <a:chOff x="0" y="0"/>
          <a:chExt cx="0" cy="0"/>
        </a:xfrm>
      </p:grpSpPr>
      <p:sp>
        <p:nvSpPr>
          <p:cNvPr id="7" name="Rectangle 6"/>
          <p:cNvSpPr/>
          <p:nvPr userDrawn="1"/>
        </p:nvSpPr>
        <p:spPr>
          <a:xfrm>
            <a:off x="0" y="3424237"/>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20" name="Text Placeholder 19"/>
          <p:cNvSpPr>
            <a:spLocks noGrp="1"/>
          </p:cNvSpPr>
          <p:nvPr>
            <p:ph type="body" sz="quarter" idx="14" hasCustomPrompt="1"/>
          </p:nvPr>
        </p:nvSpPr>
        <p:spPr>
          <a:xfrm>
            <a:off x="593766" y="4275791"/>
            <a:ext cx="3617875" cy="1887503"/>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pic>
        <p:nvPicPr>
          <p:cNvPr id="9" name="Picture 4"/>
          <p:cNvPicPr preferRelativeResize="0">
            <a:picLocks noChangeAspect="1"/>
          </p:cNvPicPr>
          <p:nvPr userDrawn="1"/>
        </p:nvPicPr>
        <p:blipFill rotWithShape="1">
          <a:blip r:embed="rId2">
            <a:extLst>
              <a:ext uri="{28A0092B-C50C-407E-A947-70E740481C1C}">
                <a14:useLocalDpi xmlns:a14="http://schemas.microsoft.com/office/drawing/2010/main" val="0"/>
              </a:ext>
            </a:extLst>
          </a:blip>
          <a:srcRect l="11078"/>
          <a:stretch/>
        </p:blipFill>
        <p:spPr bwMode="auto">
          <a:xfrm>
            <a:off x="-15240" y="-6443"/>
            <a:ext cx="4587241" cy="343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p:cNvPicPr>
          <p:nvPr userDrawn="1"/>
        </p:nvPicPr>
        <p:blipFill rotWithShape="1">
          <a:blip r:embed="rId3">
            <a:extLst>
              <a:ext uri="{28A0092B-C50C-407E-A947-70E740481C1C}">
                <a14:useLocalDpi xmlns:a14="http://schemas.microsoft.com/office/drawing/2010/main" val="0"/>
              </a:ext>
            </a:extLst>
          </a:blip>
          <a:srcRect t="1514" r="1532" b="-1"/>
          <a:stretch/>
        </p:blipFill>
        <p:spPr bwMode="auto">
          <a:xfrm>
            <a:off x="4571771" y="-3174"/>
            <a:ext cx="4576992" cy="34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p:cNvPicPr>
            <a:picLocks noChangeAspect="1"/>
          </p:cNvPicPr>
          <p:nvPr userDrawn="1"/>
        </p:nvPicPr>
        <p:blipFill rotWithShape="1">
          <a:blip r:embed="rId4">
            <a:extLst>
              <a:ext uri="{28A0092B-C50C-407E-A947-70E740481C1C}">
                <a14:useLocalDpi xmlns:a14="http://schemas.microsoft.com/office/drawing/2010/main" val="0"/>
              </a:ext>
            </a:extLst>
          </a:blip>
          <a:srcRect r="11564"/>
          <a:stretch/>
        </p:blipFill>
        <p:spPr bwMode="auto">
          <a:xfrm>
            <a:off x="4571770" y="3429347"/>
            <a:ext cx="4580168" cy="345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2577602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 3 images">
    <p:spTree>
      <p:nvGrpSpPr>
        <p:cNvPr id="1" name=""/>
        <p:cNvGrpSpPr/>
        <p:nvPr/>
      </p:nvGrpSpPr>
      <p:grpSpPr>
        <a:xfrm>
          <a:off x="0" y="0"/>
          <a:ext cx="0" cy="0"/>
          <a:chOff x="0" y="0"/>
          <a:chExt cx="0" cy="0"/>
        </a:xfrm>
      </p:grpSpPr>
      <p:sp>
        <p:nvSpPr>
          <p:cNvPr id="7" name="Rectangle 6"/>
          <p:cNvSpPr/>
          <p:nvPr userDrawn="1"/>
        </p:nvSpPr>
        <p:spPr>
          <a:xfrm>
            <a:off x="0" y="3429006"/>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16" name="Picture Placeholder 10"/>
          <p:cNvSpPr>
            <a:spLocks noGrp="1"/>
          </p:cNvSpPr>
          <p:nvPr>
            <p:ph type="pic" sz="quarter" idx="11"/>
          </p:nvPr>
        </p:nvSpPr>
        <p:spPr>
          <a:xfrm>
            <a:off x="4572000" y="3429000"/>
            <a:ext cx="4572000" cy="3429000"/>
          </a:xfrm>
        </p:spPr>
        <p:txBody>
          <a:bodyPr/>
          <a:lstStyle/>
          <a:p>
            <a:pPr lvl="0"/>
            <a:r>
              <a:rPr lang="en-US" altLang="en-US" noProof="0"/>
              <a:t>Click icon to add picture</a:t>
            </a:r>
            <a:endParaRPr lang="en-AU" altLang="en-US" noProof="0" dirty="0"/>
          </a:p>
        </p:txBody>
      </p:sp>
      <p:sp>
        <p:nvSpPr>
          <p:cNvPr id="17" name="Picture Placeholder 12"/>
          <p:cNvSpPr>
            <a:spLocks noGrp="1"/>
          </p:cNvSpPr>
          <p:nvPr>
            <p:ph type="pic" sz="quarter" idx="12"/>
          </p:nvPr>
        </p:nvSpPr>
        <p:spPr>
          <a:xfrm>
            <a:off x="4572000" y="0"/>
            <a:ext cx="4572000" cy="3429000"/>
          </a:xfrm>
        </p:spPr>
        <p:txBody>
          <a:bodyPr/>
          <a:lstStyle/>
          <a:p>
            <a:pPr lvl="0"/>
            <a:r>
              <a:rPr lang="en-US" altLang="en-US" noProof="0"/>
              <a:t>Click icon to add picture</a:t>
            </a:r>
            <a:endParaRPr lang="en-AU" altLang="en-US" noProof="0" dirty="0"/>
          </a:p>
        </p:txBody>
      </p:sp>
      <p:sp>
        <p:nvSpPr>
          <p:cNvPr id="18" name="Picture Placeholder 14"/>
          <p:cNvSpPr>
            <a:spLocks noGrp="1"/>
          </p:cNvSpPr>
          <p:nvPr>
            <p:ph type="pic" sz="quarter" idx="13"/>
          </p:nvPr>
        </p:nvSpPr>
        <p:spPr>
          <a:xfrm>
            <a:off x="0" y="0"/>
            <a:ext cx="4572000" cy="3429000"/>
          </a:xfrm>
        </p:spPr>
        <p:txBody>
          <a:bodyPr/>
          <a:lstStyle/>
          <a:p>
            <a:pPr lvl="0"/>
            <a:r>
              <a:rPr lang="en-US" altLang="en-US" noProof="0"/>
              <a:t>Click icon to add picture</a:t>
            </a:r>
            <a:endParaRPr lang="en-AU" altLang="en-US" noProof="0" dirty="0"/>
          </a:p>
        </p:txBody>
      </p:sp>
      <p:sp>
        <p:nvSpPr>
          <p:cNvPr id="10" name="Text Placeholder 19"/>
          <p:cNvSpPr>
            <a:spLocks noGrp="1"/>
          </p:cNvSpPr>
          <p:nvPr>
            <p:ph type="body" sz="quarter" idx="14" hasCustomPrompt="1"/>
          </p:nvPr>
        </p:nvSpPr>
        <p:spPr>
          <a:xfrm>
            <a:off x="593766" y="4275791"/>
            <a:ext cx="3617875" cy="1887503"/>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
        <p:nvSpPr>
          <p:cNvPr id="12" name="TextBox 11"/>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195638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eading, Content + 3 images (Positionals)">
    <p:spTree>
      <p:nvGrpSpPr>
        <p:cNvPr id="1" name=""/>
        <p:cNvGrpSpPr/>
        <p:nvPr/>
      </p:nvGrpSpPr>
      <p:grpSpPr>
        <a:xfrm>
          <a:off x="0" y="0"/>
          <a:ext cx="0" cy="0"/>
          <a:chOff x="0" y="0"/>
          <a:chExt cx="0" cy="0"/>
        </a:xfrm>
      </p:grpSpPr>
      <p:sp>
        <p:nvSpPr>
          <p:cNvPr id="7" name="Rectangle 6"/>
          <p:cNvSpPr/>
          <p:nvPr userDrawn="1"/>
        </p:nvSpPr>
        <p:spPr>
          <a:xfrm>
            <a:off x="0" y="3405060"/>
            <a:ext cx="4572000" cy="3457709"/>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pic>
        <p:nvPicPr>
          <p:cNvPr id="9" name="Picture 4"/>
          <p:cNvPicPr preferRelativeResize="0">
            <a:picLocks noChangeAspect="1"/>
          </p:cNvPicPr>
          <p:nvPr userDrawn="1"/>
        </p:nvPicPr>
        <p:blipFill rotWithShape="1">
          <a:blip r:embed="rId2">
            <a:extLst>
              <a:ext uri="{28A0092B-C50C-407E-A947-70E740481C1C}">
                <a14:useLocalDpi xmlns:a14="http://schemas.microsoft.com/office/drawing/2010/main" val="0"/>
              </a:ext>
            </a:extLst>
          </a:blip>
          <a:srcRect l="11078"/>
          <a:stretch/>
        </p:blipFill>
        <p:spPr bwMode="auto">
          <a:xfrm>
            <a:off x="-15240" y="-6443"/>
            <a:ext cx="4587241" cy="343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p:cNvPicPr>
          <p:nvPr userDrawn="1"/>
        </p:nvPicPr>
        <p:blipFill rotWithShape="1">
          <a:blip r:embed="rId3">
            <a:extLst>
              <a:ext uri="{28A0092B-C50C-407E-A947-70E740481C1C}">
                <a14:useLocalDpi xmlns:a14="http://schemas.microsoft.com/office/drawing/2010/main" val="0"/>
              </a:ext>
            </a:extLst>
          </a:blip>
          <a:srcRect t="1514" r="1532" b="-1"/>
          <a:stretch/>
        </p:blipFill>
        <p:spPr bwMode="auto">
          <a:xfrm>
            <a:off x="4571771" y="-3174"/>
            <a:ext cx="4576992" cy="34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p:cNvPicPr>
            <a:picLocks noChangeAspect="1"/>
          </p:cNvPicPr>
          <p:nvPr userDrawn="1"/>
        </p:nvPicPr>
        <p:blipFill rotWithShape="1">
          <a:blip r:embed="rId4">
            <a:extLst>
              <a:ext uri="{28A0092B-C50C-407E-A947-70E740481C1C}">
                <a14:useLocalDpi xmlns:a14="http://schemas.microsoft.com/office/drawing/2010/main" val="0"/>
              </a:ext>
            </a:extLst>
          </a:blip>
          <a:srcRect r="11564"/>
          <a:stretch/>
        </p:blipFill>
        <p:spPr bwMode="auto">
          <a:xfrm>
            <a:off x="4571770" y="3429347"/>
            <a:ext cx="4580168" cy="345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
          <p:cNvSpPr>
            <a:spLocks noGrp="1"/>
          </p:cNvSpPr>
          <p:nvPr>
            <p:ph type="body" idx="15" hasCustomPrompt="1"/>
          </p:nvPr>
        </p:nvSpPr>
        <p:spPr>
          <a:xfrm>
            <a:off x="593766" y="3847616"/>
            <a:ext cx="3617874"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Heading</a:t>
            </a:r>
          </a:p>
        </p:txBody>
      </p:sp>
      <p:sp>
        <p:nvSpPr>
          <p:cNvPr id="17" name="Text Placeholder 19"/>
          <p:cNvSpPr>
            <a:spLocks noGrp="1"/>
          </p:cNvSpPr>
          <p:nvPr>
            <p:ph type="body" sz="quarter" idx="16" hasCustomPrompt="1"/>
          </p:nvPr>
        </p:nvSpPr>
        <p:spPr>
          <a:xfrm>
            <a:off x="593766" y="4601688"/>
            <a:ext cx="3617875" cy="1561606"/>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
        <p:nvSpPr>
          <p:cNvPr id="14" name="TextBox 13"/>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3456715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ading, Content + 3 images">
    <p:spTree>
      <p:nvGrpSpPr>
        <p:cNvPr id="1" name=""/>
        <p:cNvGrpSpPr/>
        <p:nvPr/>
      </p:nvGrpSpPr>
      <p:grpSpPr>
        <a:xfrm>
          <a:off x="0" y="0"/>
          <a:ext cx="0" cy="0"/>
          <a:chOff x="0" y="0"/>
          <a:chExt cx="0" cy="0"/>
        </a:xfrm>
      </p:grpSpPr>
      <p:sp>
        <p:nvSpPr>
          <p:cNvPr id="7" name="Rectangle 6"/>
          <p:cNvSpPr/>
          <p:nvPr userDrawn="1"/>
        </p:nvSpPr>
        <p:spPr>
          <a:xfrm>
            <a:off x="0" y="3429006"/>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16" name="Picture Placeholder 10"/>
          <p:cNvSpPr>
            <a:spLocks noGrp="1"/>
          </p:cNvSpPr>
          <p:nvPr>
            <p:ph type="pic" sz="quarter" idx="11"/>
          </p:nvPr>
        </p:nvSpPr>
        <p:spPr>
          <a:xfrm>
            <a:off x="4572000" y="3429000"/>
            <a:ext cx="4572000" cy="3429000"/>
          </a:xfrm>
        </p:spPr>
        <p:txBody>
          <a:bodyPr/>
          <a:lstStyle/>
          <a:p>
            <a:pPr lvl="0"/>
            <a:r>
              <a:rPr lang="en-US" altLang="en-US" noProof="0"/>
              <a:t>Click icon to add picture</a:t>
            </a:r>
            <a:endParaRPr lang="en-AU" altLang="en-US" noProof="0" dirty="0"/>
          </a:p>
        </p:txBody>
      </p:sp>
      <p:sp>
        <p:nvSpPr>
          <p:cNvPr id="17" name="Picture Placeholder 12"/>
          <p:cNvSpPr>
            <a:spLocks noGrp="1"/>
          </p:cNvSpPr>
          <p:nvPr>
            <p:ph type="pic" sz="quarter" idx="12"/>
          </p:nvPr>
        </p:nvSpPr>
        <p:spPr>
          <a:xfrm>
            <a:off x="4572000" y="0"/>
            <a:ext cx="4572000" cy="3429000"/>
          </a:xfrm>
        </p:spPr>
        <p:txBody>
          <a:bodyPr/>
          <a:lstStyle/>
          <a:p>
            <a:pPr lvl="0"/>
            <a:r>
              <a:rPr lang="en-US" altLang="en-US" noProof="0"/>
              <a:t>Click icon to add picture</a:t>
            </a:r>
            <a:endParaRPr lang="en-AU" altLang="en-US" noProof="0" dirty="0"/>
          </a:p>
        </p:txBody>
      </p:sp>
      <p:sp>
        <p:nvSpPr>
          <p:cNvPr id="18" name="Picture Placeholder 14"/>
          <p:cNvSpPr>
            <a:spLocks noGrp="1"/>
          </p:cNvSpPr>
          <p:nvPr>
            <p:ph type="pic" sz="quarter" idx="13"/>
          </p:nvPr>
        </p:nvSpPr>
        <p:spPr>
          <a:xfrm>
            <a:off x="0" y="0"/>
            <a:ext cx="4572000" cy="3429000"/>
          </a:xfrm>
        </p:spPr>
        <p:txBody>
          <a:bodyPr/>
          <a:lstStyle/>
          <a:p>
            <a:pPr lvl="0"/>
            <a:r>
              <a:rPr lang="en-US" altLang="en-US" noProof="0"/>
              <a:t>Click icon to add picture</a:t>
            </a:r>
            <a:endParaRPr lang="en-AU" altLang="en-US" noProof="0" dirty="0"/>
          </a:p>
        </p:txBody>
      </p:sp>
      <p:sp>
        <p:nvSpPr>
          <p:cNvPr id="9" name="Text Placeholder 2"/>
          <p:cNvSpPr>
            <a:spLocks noGrp="1"/>
          </p:cNvSpPr>
          <p:nvPr>
            <p:ph type="body" idx="15" hasCustomPrompt="1"/>
          </p:nvPr>
        </p:nvSpPr>
        <p:spPr>
          <a:xfrm>
            <a:off x="593766" y="3847616"/>
            <a:ext cx="3617874"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Heading</a:t>
            </a:r>
          </a:p>
        </p:txBody>
      </p:sp>
      <p:sp>
        <p:nvSpPr>
          <p:cNvPr id="10" name="Text Placeholder 19"/>
          <p:cNvSpPr>
            <a:spLocks noGrp="1"/>
          </p:cNvSpPr>
          <p:nvPr>
            <p:ph type="body" sz="quarter" idx="16" hasCustomPrompt="1"/>
          </p:nvPr>
        </p:nvSpPr>
        <p:spPr>
          <a:xfrm>
            <a:off x="593766" y="4601688"/>
            <a:ext cx="3617875" cy="1561606"/>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
        <p:nvSpPr>
          <p:cNvPr id="14" name="TextBox 13"/>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184810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slide (Optional)">
    <p:bg>
      <p:bgPr>
        <a:solidFill>
          <a:srgbClr val="E52212"/>
        </a:solidFill>
        <a:effectLst/>
      </p:bgPr>
    </p:bg>
    <p:spTree>
      <p:nvGrpSpPr>
        <p:cNvPr id="1" name=""/>
        <p:cNvGrpSpPr/>
        <p:nvPr/>
      </p:nvGrpSpPr>
      <p:grpSpPr>
        <a:xfrm>
          <a:off x="0" y="0"/>
          <a:ext cx="0" cy="0"/>
          <a:chOff x="0" y="0"/>
          <a:chExt cx="0" cy="0"/>
        </a:xfrm>
      </p:grpSpPr>
      <p:sp>
        <p:nvSpPr>
          <p:cNvPr id="9" name="Title 1"/>
          <p:cNvSpPr>
            <a:spLocks noGrp="1" noChangeAspect="1"/>
          </p:cNvSpPr>
          <p:nvPr>
            <p:ph type="title" hasCustomPrompt="1"/>
          </p:nvPr>
        </p:nvSpPr>
        <p:spPr>
          <a:xfrm>
            <a:off x="1973370" y="1393893"/>
            <a:ext cx="3681164" cy="1267458"/>
          </a:xfrm>
          <a:solidFill>
            <a:schemeClr val="bg1"/>
          </a:solidFill>
        </p:spPr>
        <p:txBody>
          <a:bodyPr wrap="none" lIns="144000" tIns="36000" rIns="144000" anchor="ctr">
            <a:spAutoFit/>
          </a:bodyPr>
          <a:lstStyle>
            <a:lvl1pPr algn="l">
              <a:lnSpc>
                <a:spcPct val="100000"/>
              </a:lnSpc>
              <a:defRPr sz="80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10" name="Text Placeholder 2"/>
          <p:cNvSpPr>
            <a:spLocks noGrp="1" noChangeAspect="1"/>
          </p:cNvSpPr>
          <p:nvPr>
            <p:ph type="body" idx="1" hasCustomPrompt="1"/>
          </p:nvPr>
        </p:nvSpPr>
        <p:spPr>
          <a:xfrm>
            <a:off x="3392989" y="2764677"/>
            <a:ext cx="1786415" cy="1267458"/>
          </a:xfrm>
          <a:solidFill>
            <a:schemeClr val="bg1"/>
          </a:solidFill>
        </p:spPr>
        <p:txBody>
          <a:bodyPr wrap="none" lIns="144000" tIns="36000" rIns="144000" anchor="ctr">
            <a:spAutoFit/>
          </a:bodyPr>
          <a:lstStyle>
            <a:lvl1pPr marL="0" indent="0" algn="r">
              <a:lnSpc>
                <a:spcPct val="100000"/>
              </a:lnSpc>
              <a:spcBef>
                <a:spcPts val="0"/>
              </a:spcBef>
              <a:buNone/>
              <a:defRPr sz="80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and</a:t>
            </a:r>
          </a:p>
        </p:txBody>
      </p:sp>
      <p:sp>
        <p:nvSpPr>
          <p:cNvPr id="17" name="Text Placeholder 2"/>
          <p:cNvSpPr>
            <a:spLocks noGrp="1" noChangeAspect="1"/>
          </p:cNvSpPr>
          <p:nvPr>
            <p:ph type="body" idx="10" hasCustomPrompt="1"/>
          </p:nvPr>
        </p:nvSpPr>
        <p:spPr>
          <a:xfrm>
            <a:off x="5148277" y="2997720"/>
            <a:ext cx="2086176" cy="1190514"/>
          </a:xfrm>
          <a:solidFill>
            <a:schemeClr val="bg1"/>
          </a:solidFill>
        </p:spPr>
        <p:txBody>
          <a:bodyPr wrap="none" lIns="144000" tIns="36000" rIns="144000" anchor="ctr">
            <a:spAutoFit/>
          </a:bodyPr>
          <a:lstStyle>
            <a:lvl1pPr marL="0" indent="0" algn="l">
              <a:lnSpc>
                <a:spcPct val="100000"/>
              </a:lnSpc>
              <a:spcBef>
                <a:spcPts val="0"/>
              </a:spcBef>
              <a:buNone/>
              <a:defRPr sz="7500" b="1" kern="1200" spc="-300" baseline="0">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2018</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02506" y="4707177"/>
            <a:ext cx="1538989" cy="1251748"/>
          </a:xfrm>
          <a:prstGeom prst="rect">
            <a:avLst/>
          </a:prstGeom>
          <a:noFill/>
          <a:ln>
            <a:noFill/>
          </a:ln>
        </p:spPr>
      </p:pic>
      <p:sp>
        <p:nvSpPr>
          <p:cNvPr id="12" name="TextBox 11"/>
          <p:cNvSpPr txBox="1">
            <a:spLocks noChangeArrowheads="1"/>
          </p:cNvSpPr>
          <p:nvPr userDrawn="1"/>
        </p:nvSpPr>
        <p:spPr bwMode="auto">
          <a:xfrm>
            <a:off x="5341495" y="6477868"/>
            <a:ext cx="35509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AU" sz="800" kern="1200" baseline="0" dirty="0">
                <a:solidFill>
                  <a:schemeClr val="bg1"/>
                </a:solidFill>
                <a:latin typeface="Roboto" panose="02000000000000000000" pitchFamily="2" charset="0"/>
                <a:ea typeface="Roboto" panose="02000000000000000000" pitchFamily="2" charset="0"/>
                <a:cs typeface="+mn-cs"/>
              </a:rPr>
              <a:t>La Trobe University CRICOS Provider Code Number 00115M</a:t>
            </a:r>
            <a:endParaRPr lang="en-US" altLang="en-US" sz="800" kern="1200" baseline="0" dirty="0">
              <a:solidFill>
                <a:schemeClr val="bg1"/>
              </a:solidFill>
              <a:latin typeface="Roboto" panose="02000000000000000000" pitchFamily="2" charset="0"/>
              <a:ea typeface="Roboto" panose="02000000000000000000" pitchFamily="2" charset="0"/>
              <a:cs typeface="+mn-cs"/>
            </a:endParaRPr>
          </a:p>
        </p:txBody>
      </p:sp>
      <p:sp>
        <p:nvSpPr>
          <p:cNvPr id="14" name="TextBox 13"/>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769998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eading + 3 images (Positionals)">
    <p:spTree>
      <p:nvGrpSpPr>
        <p:cNvPr id="1" name=""/>
        <p:cNvGrpSpPr/>
        <p:nvPr/>
      </p:nvGrpSpPr>
      <p:grpSpPr>
        <a:xfrm>
          <a:off x="0" y="0"/>
          <a:ext cx="0" cy="0"/>
          <a:chOff x="0" y="0"/>
          <a:chExt cx="0" cy="0"/>
        </a:xfrm>
      </p:grpSpPr>
      <p:sp>
        <p:nvSpPr>
          <p:cNvPr id="7" name="Rectangle 6"/>
          <p:cNvSpPr/>
          <p:nvPr userDrawn="1"/>
        </p:nvSpPr>
        <p:spPr>
          <a:xfrm>
            <a:off x="1905" y="3429347"/>
            <a:ext cx="4572000" cy="3457709"/>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9" name="Title 1"/>
          <p:cNvSpPr>
            <a:spLocks noGrp="1" noChangeAspect="1"/>
          </p:cNvSpPr>
          <p:nvPr>
            <p:ph type="title" hasCustomPrompt="1"/>
          </p:nvPr>
        </p:nvSpPr>
        <p:spPr>
          <a:xfrm>
            <a:off x="795055" y="4297566"/>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10" name="Text Placeholder 2"/>
          <p:cNvSpPr>
            <a:spLocks noGrp="1" noChangeAspect="1"/>
          </p:cNvSpPr>
          <p:nvPr>
            <p:ph type="body" idx="1" hasCustomPrompt="1"/>
          </p:nvPr>
        </p:nvSpPr>
        <p:spPr>
          <a:xfrm>
            <a:off x="1450320" y="5189693"/>
            <a:ext cx="2326626"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Heading</a:t>
            </a:r>
          </a:p>
        </p:txBody>
      </p:sp>
      <p:pic>
        <p:nvPicPr>
          <p:cNvPr id="14" name="Picture 4"/>
          <p:cNvPicPr preferRelativeResize="0">
            <a:picLocks noChangeAspect="1"/>
          </p:cNvPicPr>
          <p:nvPr userDrawn="1"/>
        </p:nvPicPr>
        <p:blipFill rotWithShape="1">
          <a:blip r:embed="rId2">
            <a:extLst>
              <a:ext uri="{28A0092B-C50C-407E-A947-70E740481C1C}">
                <a14:useLocalDpi xmlns:a14="http://schemas.microsoft.com/office/drawing/2010/main" val="0"/>
              </a:ext>
            </a:extLst>
          </a:blip>
          <a:srcRect l="11078"/>
          <a:stretch/>
        </p:blipFill>
        <p:spPr bwMode="auto">
          <a:xfrm>
            <a:off x="-15240" y="-6443"/>
            <a:ext cx="4587241" cy="343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p:cNvPicPr>
          <p:nvPr userDrawn="1"/>
        </p:nvPicPr>
        <p:blipFill rotWithShape="1">
          <a:blip r:embed="rId3">
            <a:extLst>
              <a:ext uri="{28A0092B-C50C-407E-A947-70E740481C1C}">
                <a14:useLocalDpi xmlns:a14="http://schemas.microsoft.com/office/drawing/2010/main" val="0"/>
              </a:ext>
            </a:extLst>
          </a:blip>
          <a:srcRect t="1514" r="1532" b="-1"/>
          <a:stretch/>
        </p:blipFill>
        <p:spPr bwMode="auto">
          <a:xfrm>
            <a:off x="4571771" y="-3174"/>
            <a:ext cx="4576992" cy="34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p:cNvPicPr>
            <a:picLocks noChangeAspect="1"/>
          </p:cNvPicPr>
          <p:nvPr userDrawn="1"/>
        </p:nvPicPr>
        <p:blipFill rotWithShape="1">
          <a:blip r:embed="rId4">
            <a:extLst>
              <a:ext uri="{28A0092B-C50C-407E-A947-70E740481C1C}">
                <a14:useLocalDpi xmlns:a14="http://schemas.microsoft.com/office/drawing/2010/main" val="0"/>
              </a:ext>
            </a:extLst>
          </a:blip>
          <a:srcRect r="11564"/>
          <a:stretch/>
        </p:blipFill>
        <p:spPr bwMode="auto">
          <a:xfrm>
            <a:off x="4571770" y="3429347"/>
            <a:ext cx="4580168" cy="345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117831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eading + 3 images">
    <p:spTree>
      <p:nvGrpSpPr>
        <p:cNvPr id="1" name=""/>
        <p:cNvGrpSpPr/>
        <p:nvPr/>
      </p:nvGrpSpPr>
      <p:grpSpPr>
        <a:xfrm>
          <a:off x="0" y="0"/>
          <a:ext cx="0" cy="0"/>
          <a:chOff x="0" y="0"/>
          <a:chExt cx="0" cy="0"/>
        </a:xfrm>
      </p:grpSpPr>
      <p:sp>
        <p:nvSpPr>
          <p:cNvPr id="7" name="Rectangle 6"/>
          <p:cNvSpPr/>
          <p:nvPr userDrawn="1"/>
        </p:nvSpPr>
        <p:spPr>
          <a:xfrm>
            <a:off x="0" y="3429006"/>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extBox 7"/>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16" name="Picture Placeholder 10"/>
          <p:cNvSpPr>
            <a:spLocks noGrp="1"/>
          </p:cNvSpPr>
          <p:nvPr>
            <p:ph type="pic" sz="quarter" idx="11"/>
          </p:nvPr>
        </p:nvSpPr>
        <p:spPr>
          <a:xfrm>
            <a:off x="4572000" y="3429000"/>
            <a:ext cx="4572000" cy="3429000"/>
          </a:xfrm>
        </p:spPr>
        <p:txBody>
          <a:bodyPr/>
          <a:lstStyle/>
          <a:p>
            <a:pPr lvl="0"/>
            <a:r>
              <a:rPr lang="en-US" altLang="en-US" noProof="0"/>
              <a:t>Click icon to add picture</a:t>
            </a:r>
            <a:endParaRPr lang="en-AU" altLang="en-US" noProof="0" dirty="0"/>
          </a:p>
        </p:txBody>
      </p:sp>
      <p:sp>
        <p:nvSpPr>
          <p:cNvPr id="17" name="Picture Placeholder 12"/>
          <p:cNvSpPr>
            <a:spLocks noGrp="1"/>
          </p:cNvSpPr>
          <p:nvPr>
            <p:ph type="pic" sz="quarter" idx="12"/>
          </p:nvPr>
        </p:nvSpPr>
        <p:spPr>
          <a:xfrm>
            <a:off x="4572000" y="0"/>
            <a:ext cx="4572000" cy="3429000"/>
          </a:xfrm>
        </p:spPr>
        <p:txBody>
          <a:bodyPr/>
          <a:lstStyle/>
          <a:p>
            <a:pPr lvl="0"/>
            <a:r>
              <a:rPr lang="en-US" altLang="en-US" noProof="0"/>
              <a:t>Click icon to add picture</a:t>
            </a:r>
            <a:endParaRPr lang="en-AU" altLang="en-US" noProof="0" dirty="0"/>
          </a:p>
        </p:txBody>
      </p:sp>
      <p:sp>
        <p:nvSpPr>
          <p:cNvPr id="18" name="Picture Placeholder 14"/>
          <p:cNvSpPr>
            <a:spLocks noGrp="1"/>
          </p:cNvSpPr>
          <p:nvPr>
            <p:ph type="pic" sz="quarter" idx="13"/>
          </p:nvPr>
        </p:nvSpPr>
        <p:spPr>
          <a:xfrm>
            <a:off x="0" y="0"/>
            <a:ext cx="4572000" cy="3429000"/>
          </a:xfrm>
        </p:spPr>
        <p:txBody>
          <a:bodyPr/>
          <a:lstStyle/>
          <a:p>
            <a:pPr lvl="0"/>
            <a:r>
              <a:rPr lang="en-US" altLang="en-US" noProof="0"/>
              <a:t>Click icon to add picture</a:t>
            </a:r>
            <a:endParaRPr lang="en-AU" altLang="en-US" noProof="0" dirty="0"/>
          </a:p>
        </p:txBody>
      </p:sp>
      <p:sp>
        <p:nvSpPr>
          <p:cNvPr id="12" name="Title 1"/>
          <p:cNvSpPr>
            <a:spLocks noGrp="1" noChangeAspect="1"/>
          </p:cNvSpPr>
          <p:nvPr>
            <p:ph type="title" hasCustomPrompt="1"/>
          </p:nvPr>
        </p:nvSpPr>
        <p:spPr>
          <a:xfrm>
            <a:off x="795055" y="4297566"/>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13" name="Text Placeholder 2"/>
          <p:cNvSpPr>
            <a:spLocks noGrp="1" noChangeAspect="1"/>
          </p:cNvSpPr>
          <p:nvPr>
            <p:ph type="body" idx="1" hasCustomPrompt="1"/>
          </p:nvPr>
        </p:nvSpPr>
        <p:spPr>
          <a:xfrm>
            <a:off x="1450320" y="5189693"/>
            <a:ext cx="2326626"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Heading</a:t>
            </a:r>
          </a:p>
        </p:txBody>
      </p:sp>
      <p:sp>
        <p:nvSpPr>
          <p:cNvPr id="11" name="TextBox 10"/>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2024477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eading, Content, Call-to-Action + Image 1/2-page (Positional)">
    <p:spTree>
      <p:nvGrpSpPr>
        <p:cNvPr id="1" name=""/>
        <p:cNvGrpSpPr/>
        <p:nvPr/>
      </p:nvGrpSpPr>
      <p:grpSpPr>
        <a:xfrm>
          <a:off x="0" y="0"/>
          <a:ext cx="0" cy="0"/>
          <a:chOff x="0" y="0"/>
          <a:chExt cx="0" cy="0"/>
        </a:xfrm>
      </p:grpSpPr>
      <p:sp>
        <p:nvSpPr>
          <p:cNvPr id="6" name="Rectangle 5"/>
          <p:cNvSpPr/>
          <p:nvPr userDrawn="1"/>
        </p:nvSpPr>
        <p:spPr>
          <a:xfrm>
            <a:off x="0" y="0"/>
            <a:ext cx="4572000" cy="6858000"/>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20" name="Text Placeholder 19"/>
          <p:cNvSpPr>
            <a:spLocks noGrp="1"/>
          </p:cNvSpPr>
          <p:nvPr>
            <p:ph type="body" sz="quarter" idx="14" hasCustomPrompt="1"/>
          </p:nvPr>
        </p:nvSpPr>
        <p:spPr>
          <a:xfrm>
            <a:off x="587829" y="5088014"/>
            <a:ext cx="3623812" cy="764735"/>
          </a:xfrm>
        </p:spPr>
        <p:txBody>
          <a:bodyPr/>
          <a:lstStyle>
            <a:lvl1pPr marL="0" indent="0">
              <a:lnSpc>
                <a:spcPts val="1900"/>
              </a:lnSpc>
              <a:buFontTx/>
              <a:buNone/>
              <a:defRPr lang="en-US" sz="1600" b="1" kern="1200" cap="all" baseline="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CALL-TO-ACTION</a:t>
            </a:r>
          </a:p>
        </p:txBody>
      </p:sp>
      <p:sp>
        <p:nvSpPr>
          <p:cNvPr id="11" name="Text Placeholder 7"/>
          <p:cNvSpPr>
            <a:spLocks noGrp="1"/>
          </p:cNvSpPr>
          <p:nvPr>
            <p:ph type="body" sz="quarter" idx="10" hasCustomPrompt="1"/>
          </p:nvPr>
        </p:nvSpPr>
        <p:spPr>
          <a:xfrm>
            <a:off x="587829" y="1775706"/>
            <a:ext cx="3623812" cy="3020468"/>
          </a:xfrm>
        </p:spPr>
        <p:txBody>
          <a:bodyPr/>
          <a:lstStyle>
            <a:lvl1pPr>
              <a:lnSpc>
                <a:spcPct val="100000"/>
              </a:lnSpc>
              <a:spcBef>
                <a:spcPts val="0"/>
              </a:spcBef>
              <a:buClr>
                <a:schemeClr val="bg1"/>
              </a:buClr>
              <a:defRPr baseline="0">
                <a:solidFill>
                  <a:schemeClr val="bg1"/>
                </a:solidFill>
              </a:defRPr>
            </a:lvl1pPr>
            <a:lvl2pPr marL="176209" indent="0">
              <a:buNone/>
              <a:defRPr/>
            </a:lvl2pPr>
          </a:lstStyle>
          <a:p>
            <a:pPr lvl="0"/>
            <a:r>
              <a:rPr lang="en-US" dirty="0"/>
              <a:t>Bulleted list</a:t>
            </a:r>
          </a:p>
        </p:txBody>
      </p:sp>
      <p:sp>
        <p:nvSpPr>
          <p:cNvPr id="13" name="Text Placeholder 2"/>
          <p:cNvSpPr>
            <a:spLocks noGrp="1"/>
          </p:cNvSpPr>
          <p:nvPr>
            <p:ph type="body" idx="15" hasCustomPrompt="1"/>
          </p:nvPr>
        </p:nvSpPr>
        <p:spPr>
          <a:xfrm>
            <a:off x="587829" y="857699"/>
            <a:ext cx="3623812"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Heading</a:t>
            </a:r>
          </a:p>
        </p:txBody>
      </p:sp>
      <p:pic>
        <p:nvPicPr>
          <p:cNvPr id="9"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24943" t="-185" r="30605" b="-284"/>
          <a:stretch/>
        </p:blipFill>
        <p:spPr bwMode="auto">
          <a:xfrm>
            <a:off x="4572000" y="2"/>
            <a:ext cx="4572000" cy="689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3833287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Heading, Content, Call-to-Action + Image 1/2-page ">
    <p:spTree>
      <p:nvGrpSpPr>
        <p:cNvPr id="1" name=""/>
        <p:cNvGrpSpPr/>
        <p:nvPr/>
      </p:nvGrpSpPr>
      <p:grpSpPr>
        <a:xfrm>
          <a:off x="0" y="0"/>
          <a:ext cx="0" cy="0"/>
          <a:chOff x="0" y="0"/>
          <a:chExt cx="0" cy="0"/>
        </a:xfrm>
      </p:grpSpPr>
      <p:sp>
        <p:nvSpPr>
          <p:cNvPr id="6" name="Rectangle 5"/>
          <p:cNvSpPr/>
          <p:nvPr userDrawn="1"/>
        </p:nvSpPr>
        <p:spPr>
          <a:xfrm>
            <a:off x="0" y="0"/>
            <a:ext cx="4572000" cy="6858000"/>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6"/>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a:p>
        </p:txBody>
      </p:sp>
      <p:sp>
        <p:nvSpPr>
          <p:cNvPr id="17" name="Picture Placeholder 12"/>
          <p:cNvSpPr>
            <a:spLocks noGrp="1"/>
          </p:cNvSpPr>
          <p:nvPr>
            <p:ph type="pic" sz="quarter" idx="12"/>
          </p:nvPr>
        </p:nvSpPr>
        <p:spPr>
          <a:xfrm>
            <a:off x="4572000" y="0"/>
            <a:ext cx="4572000" cy="6858000"/>
          </a:xfrm>
        </p:spPr>
        <p:txBody>
          <a:bodyPr/>
          <a:lstStyle/>
          <a:p>
            <a:pPr lvl="0"/>
            <a:r>
              <a:rPr lang="en-US" altLang="en-US" noProof="0"/>
              <a:t>Click icon to add picture</a:t>
            </a:r>
            <a:endParaRPr lang="en-AU" altLang="en-US" noProof="0" dirty="0"/>
          </a:p>
        </p:txBody>
      </p:sp>
      <p:sp>
        <p:nvSpPr>
          <p:cNvPr id="11" name="Text Placeholder 19"/>
          <p:cNvSpPr>
            <a:spLocks noGrp="1"/>
          </p:cNvSpPr>
          <p:nvPr>
            <p:ph type="body" sz="quarter" idx="14" hasCustomPrompt="1"/>
          </p:nvPr>
        </p:nvSpPr>
        <p:spPr>
          <a:xfrm>
            <a:off x="587829" y="5088014"/>
            <a:ext cx="3623812" cy="764735"/>
          </a:xfrm>
        </p:spPr>
        <p:txBody>
          <a:bodyPr/>
          <a:lstStyle>
            <a:lvl1pPr marL="0" indent="0">
              <a:lnSpc>
                <a:spcPts val="1900"/>
              </a:lnSpc>
              <a:buFontTx/>
              <a:buNone/>
              <a:defRPr lang="en-US" sz="1600" b="1" kern="1200" cap="all" baseline="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CALL-TO-ACTION</a:t>
            </a:r>
          </a:p>
        </p:txBody>
      </p:sp>
      <p:sp>
        <p:nvSpPr>
          <p:cNvPr id="12" name="Text Placeholder 7"/>
          <p:cNvSpPr>
            <a:spLocks noGrp="1"/>
          </p:cNvSpPr>
          <p:nvPr>
            <p:ph type="body" sz="quarter" idx="10" hasCustomPrompt="1"/>
          </p:nvPr>
        </p:nvSpPr>
        <p:spPr>
          <a:xfrm>
            <a:off x="587829" y="1775706"/>
            <a:ext cx="3623812" cy="3020468"/>
          </a:xfrm>
        </p:spPr>
        <p:txBody>
          <a:bodyPr/>
          <a:lstStyle>
            <a:lvl1pPr>
              <a:lnSpc>
                <a:spcPct val="100000"/>
              </a:lnSpc>
              <a:spcBef>
                <a:spcPts val="0"/>
              </a:spcBef>
              <a:buClr>
                <a:schemeClr val="bg1"/>
              </a:buClr>
              <a:defRPr baseline="0">
                <a:solidFill>
                  <a:schemeClr val="bg1"/>
                </a:solidFill>
              </a:defRPr>
            </a:lvl1pPr>
            <a:lvl2pPr marL="176209" indent="0">
              <a:buNone/>
              <a:defRPr/>
            </a:lvl2pPr>
          </a:lstStyle>
          <a:p>
            <a:pPr lvl="0"/>
            <a:r>
              <a:rPr lang="en-US" dirty="0"/>
              <a:t>Bulleted list</a:t>
            </a:r>
          </a:p>
        </p:txBody>
      </p:sp>
      <p:sp>
        <p:nvSpPr>
          <p:cNvPr id="13" name="Text Placeholder 2"/>
          <p:cNvSpPr>
            <a:spLocks noGrp="1"/>
          </p:cNvSpPr>
          <p:nvPr>
            <p:ph type="body" idx="15" hasCustomPrompt="1"/>
          </p:nvPr>
        </p:nvSpPr>
        <p:spPr>
          <a:xfrm>
            <a:off x="587829" y="857699"/>
            <a:ext cx="3623812"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Heading</a:t>
            </a:r>
          </a:p>
        </p:txBody>
      </p:sp>
      <p:sp>
        <p:nvSpPr>
          <p:cNvPr id="16" name="TextBox 15"/>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3045394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eading + Image Full-page (Positional)">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9075" b="21641"/>
          <a:stretch/>
        </p:blipFill>
        <p:spPr bwMode="auto">
          <a:xfrm flipH="1">
            <a:off x="-184150" y="0"/>
            <a:ext cx="9328150" cy="687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noChangeAspect="1"/>
          </p:cNvSpPr>
          <p:nvPr>
            <p:ph type="title" hasCustomPrompt="1"/>
          </p:nvPr>
        </p:nvSpPr>
        <p:spPr>
          <a:xfrm>
            <a:off x="538270" y="628830"/>
            <a:ext cx="3681164" cy="1267458"/>
          </a:xfrm>
          <a:solidFill>
            <a:srgbClr val="E52212"/>
          </a:solidFill>
        </p:spPr>
        <p:txBody>
          <a:bodyPr wrap="none" lIns="144000" tIns="36000" rIns="144000" anchor="ctr">
            <a:spAutoFit/>
          </a:bodyPr>
          <a:lstStyle>
            <a:lvl1pPr algn="l">
              <a:lnSpc>
                <a:spcPct val="100000"/>
              </a:lnSpc>
              <a:defRPr sz="80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9" name="Text Placeholder 2"/>
          <p:cNvSpPr>
            <a:spLocks noGrp="1" noChangeAspect="1"/>
          </p:cNvSpPr>
          <p:nvPr>
            <p:ph type="body" idx="1" hasCustomPrompt="1"/>
          </p:nvPr>
        </p:nvSpPr>
        <p:spPr>
          <a:xfrm>
            <a:off x="538272" y="2018408"/>
            <a:ext cx="1786415" cy="1267458"/>
          </a:xfrm>
          <a:solidFill>
            <a:srgbClr val="E52212"/>
          </a:solidFill>
        </p:spPr>
        <p:txBody>
          <a:bodyPr wrap="none" lIns="144000" tIns="36000" rIns="144000" anchor="ctr">
            <a:spAutoFit/>
          </a:bodyPr>
          <a:lstStyle>
            <a:lvl1pPr marL="0" indent="0" algn="l">
              <a:lnSpc>
                <a:spcPct val="100000"/>
              </a:lnSpc>
              <a:spcBef>
                <a:spcPts val="0"/>
              </a:spcBef>
              <a:buNone/>
              <a:defRPr sz="8000" b="1">
                <a:solidFill>
                  <a:schemeClr val="bg1"/>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and</a:t>
            </a:r>
          </a:p>
        </p:txBody>
      </p:sp>
      <p:sp>
        <p:nvSpPr>
          <p:cNvPr id="10" name="Text Placeholder 2"/>
          <p:cNvSpPr>
            <a:spLocks noGrp="1" noChangeAspect="1"/>
          </p:cNvSpPr>
          <p:nvPr>
            <p:ph type="body" idx="10" hasCustomPrompt="1"/>
          </p:nvPr>
        </p:nvSpPr>
        <p:spPr>
          <a:xfrm>
            <a:off x="2233993" y="2204452"/>
            <a:ext cx="3411860" cy="1267458"/>
          </a:xfrm>
          <a:solidFill>
            <a:srgbClr val="E52212"/>
          </a:solidFill>
        </p:spPr>
        <p:txBody>
          <a:bodyPr wrap="none" lIns="144000" tIns="36000" rIns="144000" anchor="ctr">
            <a:spAutoFit/>
          </a:bodyPr>
          <a:lstStyle>
            <a:lvl1pPr marL="0" indent="0" algn="l">
              <a:lnSpc>
                <a:spcPct val="100000"/>
              </a:lnSpc>
              <a:spcBef>
                <a:spcPts val="0"/>
              </a:spcBef>
              <a:buNone/>
              <a:defRPr sz="8000" b="1" kern="1200" spc="-300" baseline="0">
                <a:solidFill>
                  <a:schemeClr val="bg1"/>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Heading</a:t>
            </a:r>
          </a:p>
        </p:txBody>
      </p:sp>
      <p:sp>
        <p:nvSpPr>
          <p:cNvPr id="12" name="TextBox 11"/>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3411668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eading + Image Full-page">
    <p:spTree>
      <p:nvGrpSpPr>
        <p:cNvPr id="1" name=""/>
        <p:cNvGrpSpPr/>
        <p:nvPr/>
      </p:nvGrpSpPr>
      <p:grpSpPr>
        <a:xfrm>
          <a:off x="0" y="0"/>
          <a:ext cx="0" cy="0"/>
          <a:chOff x="0" y="0"/>
          <a:chExt cx="0" cy="0"/>
        </a:xfrm>
      </p:grpSpPr>
      <p:sp>
        <p:nvSpPr>
          <p:cNvPr id="3" name="Picture Placeholder 12"/>
          <p:cNvSpPr>
            <a:spLocks noGrp="1"/>
          </p:cNvSpPr>
          <p:nvPr>
            <p:ph type="pic" sz="quarter" idx="12"/>
          </p:nvPr>
        </p:nvSpPr>
        <p:spPr>
          <a:xfrm>
            <a:off x="0" y="0"/>
            <a:ext cx="9144000" cy="6858000"/>
          </a:xfrm>
        </p:spPr>
        <p:txBody>
          <a:bodyPr/>
          <a:lstStyle/>
          <a:p>
            <a:pPr lvl="0"/>
            <a:r>
              <a:rPr lang="en-US" altLang="en-US" noProof="0"/>
              <a:t>Click icon to add picture</a:t>
            </a:r>
            <a:endParaRPr lang="en-AU" altLang="en-US" noProof="0" dirty="0"/>
          </a:p>
        </p:txBody>
      </p:sp>
      <p:sp>
        <p:nvSpPr>
          <p:cNvPr id="6" name="Title 1"/>
          <p:cNvSpPr>
            <a:spLocks noGrp="1" noChangeAspect="1"/>
          </p:cNvSpPr>
          <p:nvPr>
            <p:ph type="title" hasCustomPrompt="1"/>
          </p:nvPr>
        </p:nvSpPr>
        <p:spPr>
          <a:xfrm>
            <a:off x="538270" y="628830"/>
            <a:ext cx="3681164" cy="1267458"/>
          </a:xfrm>
          <a:solidFill>
            <a:srgbClr val="E52212"/>
          </a:solidFill>
        </p:spPr>
        <p:txBody>
          <a:bodyPr wrap="none" lIns="144000" tIns="36000" rIns="144000" anchor="ctr">
            <a:spAutoFit/>
          </a:bodyPr>
          <a:lstStyle>
            <a:lvl1pPr algn="l">
              <a:lnSpc>
                <a:spcPct val="100000"/>
              </a:lnSpc>
              <a:defRPr sz="80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7" name="Text Placeholder 2"/>
          <p:cNvSpPr>
            <a:spLocks noGrp="1" noChangeAspect="1"/>
          </p:cNvSpPr>
          <p:nvPr>
            <p:ph type="body" idx="1" hasCustomPrompt="1"/>
          </p:nvPr>
        </p:nvSpPr>
        <p:spPr>
          <a:xfrm>
            <a:off x="538272" y="2018408"/>
            <a:ext cx="1786415" cy="1267458"/>
          </a:xfrm>
          <a:solidFill>
            <a:srgbClr val="E52212"/>
          </a:solidFill>
        </p:spPr>
        <p:txBody>
          <a:bodyPr wrap="none" lIns="144000" tIns="36000" rIns="144000" anchor="ctr">
            <a:spAutoFit/>
          </a:bodyPr>
          <a:lstStyle>
            <a:lvl1pPr marL="0" indent="0" algn="l">
              <a:lnSpc>
                <a:spcPct val="100000"/>
              </a:lnSpc>
              <a:spcBef>
                <a:spcPts val="0"/>
              </a:spcBef>
              <a:buNone/>
              <a:defRPr sz="8000" b="1">
                <a:solidFill>
                  <a:schemeClr val="bg1"/>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and</a:t>
            </a:r>
          </a:p>
        </p:txBody>
      </p:sp>
      <p:sp>
        <p:nvSpPr>
          <p:cNvPr id="9" name="Text Placeholder 2"/>
          <p:cNvSpPr>
            <a:spLocks noGrp="1" noChangeAspect="1"/>
          </p:cNvSpPr>
          <p:nvPr>
            <p:ph type="body" idx="10" hasCustomPrompt="1"/>
          </p:nvPr>
        </p:nvSpPr>
        <p:spPr>
          <a:xfrm>
            <a:off x="2233993" y="2204452"/>
            <a:ext cx="3411860" cy="1267458"/>
          </a:xfrm>
          <a:solidFill>
            <a:srgbClr val="E52212"/>
          </a:solidFill>
        </p:spPr>
        <p:txBody>
          <a:bodyPr wrap="none" lIns="144000" tIns="36000" rIns="144000" anchor="ctr">
            <a:spAutoFit/>
          </a:bodyPr>
          <a:lstStyle>
            <a:lvl1pPr marL="0" indent="0" algn="l">
              <a:lnSpc>
                <a:spcPct val="100000"/>
              </a:lnSpc>
              <a:spcBef>
                <a:spcPts val="0"/>
              </a:spcBef>
              <a:buNone/>
              <a:defRPr sz="8000" b="1" kern="1200" spc="-300" baseline="0">
                <a:solidFill>
                  <a:schemeClr val="bg1"/>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Heading</a:t>
            </a:r>
          </a:p>
        </p:txBody>
      </p:sp>
      <p:sp>
        <p:nvSpPr>
          <p:cNvPr id="12" name="TextBox 11"/>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pPr/>
              <a:t>‹#›</a:t>
            </a:fld>
            <a:r>
              <a:rPr lang="en-AU" sz="800" dirty="0">
                <a:solidFill>
                  <a:schemeClr val="bg1"/>
                </a:solidFill>
              </a:rPr>
              <a:t>  |  Version 2</a:t>
            </a:r>
          </a:p>
        </p:txBody>
      </p:sp>
    </p:spTree>
    <p:extLst>
      <p:ext uri="{BB962C8B-B14F-4D97-AF65-F5344CB8AC3E}">
        <p14:creationId xmlns:p14="http://schemas.microsoft.com/office/powerpoint/2010/main" val="2103601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eading, Content + Image 1/2 page (Positional)">
    <p:spTree>
      <p:nvGrpSpPr>
        <p:cNvPr id="1" name=""/>
        <p:cNvGrpSpPr/>
        <p:nvPr/>
      </p:nvGrpSpPr>
      <p:grpSpPr>
        <a:xfrm>
          <a:off x="0" y="0"/>
          <a:ext cx="0" cy="0"/>
          <a:chOff x="0" y="0"/>
          <a:chExt cx="0" cy="0"/>
        </a:xfrm>
      </p:grpSpPr>
      <p:sp>
        <p:nvSpPr>
          <p:cNvPr id="5" name="Title 1"/>
          <p:cNvSpPr>
            <a:spLocks noGrp="1" noChangeAspect="1"/>
          </p:cNvSpPr>
          <p:nvPr>
            <p:ph type="title" hasCustomPrompt="1"/>
          </p:nvPr>
        </p:nvSpPr>
        <p:spPr>
          <a:xfrm>
            <a:off x="393574" y="1754391"/>
            <a:ext cx="2326626" cy="775015"/>
          </a:xfrm>
          <a:solidFill>
            <a:srgbClr val="E52212"/>
          </a:solidFill>
        </p:spPr>
        <p:txBody>
          <a:bodyPr wrap="none" lIns="144000" tIns="36000" rIns="144000" anchor="ctr">
            <a:spAutoFit/>
          </a:bodyPr>
          <a:lstStyle>
            <a:lvl1pPr algn="l">
              <a:lnSpc>
                <a:spcPct val="100000"/>
              </a:lnSpc>
              <a:defRPr sz="48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6" name="Text Placeholder 2"/>
          <p:cNvSpPr>
            <a:spLocks noGrp="1" noChangeAspect="1"/>
          </p:cNvSpPr>
          <p:nvPr>
            <p:ph type="body" idx="1" hasCustomPrompt="1"/>
          </p:nvPr>
        </p:nvSpPr>
        <p:spPr>
          <a:xfrm>
            <a:off x="1048839" y="2646518"/>
            <a:ext cx="2326626" cy="775015"/>
          </a:xfrm>
          <a:solidFill>
            <a:srgbClr val="E52212"/>
          </a:solidFill>
        </p:spPr>
        <p:txBody>
          <a:bodyPr wrap="none" lIns="144000" tIns="36000" rIns="144000" anchor="ctr">
            <a:spAutoFit/>
          </a:bodyPr>
          <a:lstStyle>
            <a:lvl1pPr marL="0" indent="0" algn="l">
              <a:lnSpc>
                <a:spcPct val="100000"/>
              </a:lnSpc>
              <a:spcBef>
                <a:spcPts val="0"/>
              </a:spcBef>
              <a:buNone/>
              <a:defRPr sz="4800" b="1">
                <a:solidFill>
                  <a:schemeClr val="bg1"/>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Heading</a:t>
            </a:r>
          </a:p>
        </p:txBody>
      </p:sp>
      <p:sp>
        <p:nvSpPr>
          <p:cNvPr id="9" name="Text Placeholder 19"/>
          <p:cNvSpPr>
            <a:spLocks noGrp="1"/>
          </p:cNvSpPr>
          <p:nvPr>
            <p:ph type="body" sz="quarter" idx="14" hasCustomPrompt="1"/>
          </p:nvPr>
        </p:nvSpPr>
        <p:spPr>
          <a:xfrm>
            <a:off x="601735" y="3834581"/>
            <a:ext cx="2773730" cy="2376214"/>
          </a:xfrm>
        </p:spPr>
        <p:txBody>
          <a:bodyPr/>
          <a:lstStyle>
            <a:lvl1pPr marL="0" indent="0">
              <a:buFontTx/>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pic>
        <p:nvPicPr>
          <p:cNvPr id="8"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6719" t="12916" r="18887" b="11942"/>
          <a:stretch/>
        </p:blipFill>
        <p:spPr bwMode="auto">
          <a:xfrm>
            <a:off x="4572003" y="0"/>
            <a:ext cx="4571999" cy="687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251414" y="6468703"/>
            <a:ext cx="2457814" cy="215444"/>
          </a:xfrm>
          <a:prstGeom prst="rect">
            <a:avLst/>
          </a:prstGeom>
          <a:noFill/>
        </p:spPr>
        <p:txBody>
          <a:bodyPr wrap="square" lIns="0" rtlCol="0">
            <a:spAutoFit/>
          </a:bodyPr>
          <a:lstStyle/>
          <a:p>
            <a:r>
              <a:rPr lang="en-AU" sz="800" dirty="0">
                <a:solidFill>
                  <a:srgbClr val="7F7F7F"/>
                </a:solidFill>
              </a:rPr>
              <a:t>Slide </a:t>
            </a:r>
            <a:fld id="{6D2ABE8C-A05F-4256-939B-48D806335117}" type="slidenum">
              <a:rPr lang="en-AU" sz="800" smtClean="0">
                <a:solidFill>
                  <a:srgbClr val="7F7F7F"/>
                </a:solidFill>
              </a:rPr>
              <a:t>‹#›</a:t>
            </a:fld>
            <a:r>
              <a:rPr lang="en-AU" sz="800" dirty="0">
                <a:solidFill>
                  <a:srgbClr val="7F7F7F"/>
                </a:solidFill>
              </a:rPr>
              <a:t>  |  Version 2</a:t>
            </a:r>
          </a:p>
        </p:txBody>
      </p:sp>
    </p:spTree>
    <p:extLst>
      <p:ext uri="{BB962C8B-B14F-4D97-AF65-F5344CB8AC3E}">
        <p14:creationId xmlns:p14="http://schemas.microsoft.com/office/powerpoint/2010/main" val="3489996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eading, Content + Image 1/2 page">
    <p:spTree>
      <p:nvGrpSpPr>
        <p:cNvPr id="1" name=""/>
        <p:cNvGrpSpPr/>
        <p:nvPr/>
      </p:nvGrpSpPr>
      <p:grpSpPr>
        <a:xfrm>
          <a:off x="0" y="0"/>
          <a:ext cx="0" cy="0"/>
          <a:chOff x="0" y="0"/>
          <a:chExt cx="0" cy="0"/>
        </a:xfrm>
      </p:grpSpPr>
      <p:sp>
        <p:nvSpPr>
          <p:cNvPr id="5" name="Title 1"/>
          <p:cNvSpPr>
            <a:spLocks noGrp="1" noChangeAspect="1"/>
          </p:cNvSpPr>
          <p:nvPr>
            <p:ph type="title" hasCustomPrompt="1"/>
          </p:nvPr>
        </p:nvSpPr>
        <p:spPr>
          <a:xfrm>
            <a:off x="393574" y="1754391"/>
            <a:ext cx="2326626" cy="775015"/>
          </a:xfrm>
          <a:solidFill>
            <a:srgbClr val="E52212"/>
          </a:solidFill>
        </p:spPr>
        <p:txBody>
          <a:bodyPr wrap="none" lIns="144000" tIns="36000" rIns="144000" anchor="ctr">
            <a:spAutoFit/>
          </a:bodyPr>
          <a:lstStyle>
            <a:lvl1pPr algn="l">
              <a:lnSpc>
                <a:spcPct val="100000"/>
              </a:lnSpc>
              <a:defRPr sz="48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6" name="Text Placeholder 2"/>
          <p:cNvSpPr>
            <a:spLocks noGrp="1" noChangeAspect="1"/>
          </p:cNvSpPr>
          <p:nvPr>
            <p:ph type="body" idx="1" hasCustomPrompt="1"/>
          </p:nvPr>
        </p:nvSpPr>
        <p:spPr>
          <a:xfrm>
            <a:off x="1048839" y="2646518"/>
            <a:ext cx="2326626" cy="775015"/>
          </a:xfrm>
          <a:solidFill>
            <a:srgbClr val="E52212"/>
          </a:solidFill>
        </p:spPr>
        <p:txBody>
          <a:bodyPr wrap="none" lIns="144000" tIns="36000" rIns="144000" anchor="ctr">
            <a:spAutoFit/>
          </a:bodyPr>
          <a:lstStyle>
            <a:lvl1pPr marL="0" indent="0" algn="l">
              <a:lnSpc>
                <a:spcPct val="100000"/>
              </a:lnSpc>
              <a:spcBef>
                <a:spcPts val="0"/>
              </a:spcBef>
              <a:buNone/>
              <a:defRPr sz="4800" b="1">
                <a:solidFill>
                  <a:schemeClr val="bg1"/>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Heading</a:t>
            </a:r>
          </a:p>
        </p:txBody>
      </p:sp>
      <p:sp>
        <p:nvSpPr>
          <p:cNvPr id="10" name="Picture Placeholder 12"/>
          <p:cNvSpPr>
            <a:spLocks noGrp="1"/>
          </p:cNvSpPr>
          <p:nvPr>
            <p:ph type="pic" sz="quarter" idx="12"/>
          </p:nvPr>
        </p:nvSpPr>
        <p:spPr>
          <a:xfrm>
            <a:off x="4572000" y="0"/>
            <a:ext cx="4572000" cy="6858000"/>
          </a:xfrm>
        </p:spPr>
        <p:txBody>
          <a:bodyPr/>
          <a:lstStyle/>
          <a:p>
            <a:pPr lvl="0"/>
            <a:r>
              <a:rPr lang="en-US" altLang="en-US" noProof="0"/>
              <a:t>Click icon to add picture</a:t>
            </a:r>
            <a:endParaRPr lang="en-AU" altLang="en-US" noProof="0" dirty="0"/>
          </a:p>
        </p:txBody>
      </p:sp>
      <p:sp>
        <p:nvSpPr>
          <p:cNvPr id="8" name="Text Placeholder 19"/>
          <p:cNvSpPr>
            <a:spLocks noGrp="1"/>
          </p:cNvSpPr>
          <p:nvPr>
            <p:ph type="body" sz="quarter" idx="14" hasCustomPrompt="1"/>
          </p:nvPr>
        </p:nvSpPr>
        <p:spPr>
          <a:xfrm>
            <a:off x="601735" y="3834581"/>
            <a:ext cx="2773730" cy="2376214"/>
          </a:xfrm>
        </p:spPr>
        <p:txBody>
          <a:bodyPr/>
          <a:lstStyle>
            <a:lvl1pPr marL="0" indent="0">
              <a:buFontTx/>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
        <p:nvSpPr>
          <p:cNvPr id="11" name="TextBox 10"/>
          <p:cNvSpPr txBox="1"/>
          <p:nvPr userDrawn="1"/>
        </p:nvSpPr>
        <p:spPr>
          <a:xfrm>
            <a:off x="251414" y="6468703"/>
            <a:ext cx="2457814" cy="215444"/>
          </a:xfrm>
          <a:prstGeom prst="rect">
            <a:avLst/>
          </a:prstGeom>
          <a:noFill/>
        </p:spPr>
        <p:txBody>
          <a:bodyPr wrap="square" lIns="0" rtlCol="0">
            <a:spAutoFit/>
          </a:bodyPr>
          <a:lstStyle/>
          <a:p>
            <a:r>
              <a:rPr lang="en-AU" sz="800" dirty="0">
                <a:solidFill>
                  <a:srgbClr val="7F7F7F"/>
                </a:solidFill>
              </a:rPr>
              <a:t>Slide </a:t>
            </a:r>
            <a:fld id="{6D2ABE8C-A05F-4256-939B-48D806335117}" type="slidenum">
              <a:rPr lang="en-AU" sz="800" smtClean="0">
                <a:solidFill>
                  <a:srgbClr val="7F7F7F"/>
                </a:solidFill>
              </a:rPr>
              <a:t>‹#›</a:t>
            </a:fld>
            <a:r>
              <a:rPr lang="en-AU" sz="800" dirty="0">
                <a:solidFill>
                  <a:srgbClr val="7F7F7F"/>
                </a:solidFill>
              </a:rPr>
              <a:t>  |  Version 2</a:t>
            </a:r>
          </a:p>
        </p:txBody>
      </p:sp>
    </p:spTree>
    <p:extLst>
      <p:ext uri="{BB962C8B-B14F-4D97-AF65-F5344CB8AC3E}">
        <p14:creationId xmlns:p14="http://schemas.microsoft.com/office/powerpoint/2010/main" val="1093908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E52212"/>
        </a:solidFill>
        <a:effectLst/>
      </p:bgPr>
    </p:bg>
    <p:spTree>
      <p:nvGrpSpPr>
        <p:cNvPr id="1" name=""/>
        <p:cNvGrpSpPr/>
        <p:nvPr/>
      </p:nvGrpSpPr>
      <p:grpSpPr>
        <a:xfrm>
          <a:off x="0" y="0"/>
          <a:ext cx="0" cy="0"/>
          <a:chOff x="0" y="0"/>
          <a:chExt cx="0" cy="0"/>
        </a:xfrm>
      </p:grpSpPr>
      <p:sp>
        <p:nvSpPr>
          <p:cNvPr id="5" name="Rectangle 4"/>
          <p:cNvSpPr/>
          <p:nvPr userDrawn="1"/>
        </p:nvSpPr>
        <p:spPr>
          <a:xfrm>
            <a:off x="249382" y="6247035"/>
            <a:ext cx="8657111" cy="461665"/>
          </a:xfrm>
          <a:prstGeom prst="rect">
            <a:avLst/>
          </a:prstGeom>
          <a:noFill/>
        </p:spPr>
        <p:txBody>
          <a:bodyPr wrap="square" lIns="0" rIns="0">
            <a:spAutoFit/>
          </a:bodyPr>
          <a:lstStyle/>
          <a:p>
            <a:r>
              <a:rPr lang="en-US" sz="1200" dirty="0">
                <a:solidFill>
                  <a:schemeClr val="bg1"/>
                </a:solidFill>
                <a:latin typeface="Roboto" panose="02000000000000000000" pitchFamily="2" charset="0"/>
                <a:ea typeface="Roboto" panose="02000000000000000000" pitchFamily="2" charset="0"/>
              </a:rPr>
              <a:t>La Trobe</a:t>
            </a:r>
            <a:r>
              <a:rPr lang="en-US" sz="1200" baseline="0" dirty="0">
                <a:solidFill>
                  <a:schemeClr val="bg1"/>
                </a:solidFill>
                <a:latin typeface="Roboto" panose="02000000000000000000" pitchFamily="2" charset="0"/>
                <a:ea typeface="Roboto" panose="02000000000000000000" pitchFamily="2" charset="0"/>
              </a:rPr>
              <a:t> University</a:t>
            </a:r>
          </a:p>
          <a:p>
            <a:pPr>
              <a:tabLst>
                <a:tab pos="11123613" algn="r"/>
              </a:tabLst>
            </a:pPr>
            <a:r>
              <a:rPr lang="en-US" sz="1200" baseline="0" dirty="0">
                <a:solidFill>
                  <a:schemeClr val="bg1"/>
                </a:solidFill>
                <a:latin typeface="Roboto" panose="02000000000000000000" pitchFamily="2" charset="0"/>
                <a:ea typeface="Roboto" panose="02000000000000000000" pitchFamily="2" charset="0"/>
              </a:rPr>
              <a:t>CRICOS Provider Code Number 00115M	</a:t>
            </a:r>
            <a:r>
              <a:rPr lang="en-US" sz="1200" dirty="0">
                <a:solidFill>
                  <a:schemeClr val="bg1"/>
                </a:solidFill>
                <a:latin typeface="Roboto" panose="02000000000000000000" pitchFamily="2" charset="0"/>
                <a:ea typeface="Roboto" panose="02000000000000000000" pitchFamily="2" charset="0"/>
              </a:rPr>
              <a:t>© Copyright La Trobe University 2018</a:t>
            </a:r>
          </a:p>
        </p:txBody>
      </p:sp>
      <p:sp>
        <p:nvSpPr>
          <p:cNvPr id="6" name="Rectangle 5"/>
          <p:cNvSpPr/>
          <p:nvPr userDrawn="1"/>
        </p:nvSpPr>
        <p:spPr>
          <a:xfrm>
            <a:off x="967494" y="4376852"/>
            <a:ext cx="7209011" cy="646331"/>
          </a:xfrm>
          <a:prstGeom prst="rect">
            <a:avLst/>
          </a:prstGeom>
        </p:spPr>
        <p:txBody>
          <a:bodyPr wrap="square">
            <a:spAutoFit/>
          </a:bodyPr>
          <a:lstStyle/>
          <a:p>
            <a:pPr algn="ctr"/>
            <a:r>
              <a:rPr lang="en-US" sz="3600" dirty="0">
                <a:solidFill>
                  <a:schemeClr val="bg1"/>
                </a:solidFill>
                <a:latin typeface="Roboto" panose="02000000000000000000" pitchFamily="2" charset="0"/>
                <a:ea typeface="Roboto" panose="02000000000000000000" pitchFamily="2" charset="0"/>
              </a:rPr>
              <a:t>latrobe.edu.au</a:t>
            </a:r>
            <a:endParaRPr lang="en-US" sz="2000" dirty="0">
              <a:solidFill>
                <a:schemeClr val="bg1"/>
              </a:solidFill>
              <a:latin typeface="Roboto" panose="02000000000000000000" pitchFamily="2" charset="0"/>
              <a:ea typeface="Roboto" panose="02000000000000000000" pitchFamily="2" charset="0"/>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02506" y="757047"/>
            <a:ext cx="1538989" cy="1251748"/>
          </a:xfrm>
          <a:prstGeom prst="rect">
            <a:avLst/>
          </a:prstGeom>
          <a:noFill/>
          <a:ln>
            <a:noFill/>
          </a:ln>
        </p:spPr>
      </p:pic>
      <p:sp>
        <p:nvSpPr>
          <p:cNvPr id="11" name="Text Placeholder 2"/>
          <p:cNvSpPr>
            <a:spLocks noGrp="1" noChangeAspect="1"/>
          </p:cNvSpPr>
          <p:nvPr>
            <p:ph type="body" idx="1" hasCustomPrompt="1"/>
          </p:nvPr>
        </p:nvSpPr>
        <p:spPr>
          <a:xfrm>
            <a:off x="2386719" y="2652137"/>
            <a:ext cx="2831573" cy="1267458"/>
          </a:xfrm>
          <a:solidFill>
            <a:schemeClr val="bg1"/>
          </a:solidFill>
        </p:spPr>
        <p:txBody>
          <a:bodyPr wrap="none" lIns="144000" tIns="36000" rIns="144000" anchor="ctr">
            <a:spAutoFit/>
          </a:bodyPr>
          <a:lstStyle>
            <a:lvl1pPr marL="0" indent="0" algn="l">
              <a:lnSpc>
                <a:spcPct val="100000"/>
              </a:lnSpc>
              <a:spcBef>
                <a:spcPts val="0"/>
              </a:spcBef>
              <a:buNone/>
              <a:defRPr sz="8000" b="1">
                <a:solidFill>
                  <a:srgbClr val="FF0000"/>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Thank</a:t>
            </a:r>
          </a:p>
        </p:txBody>
      </p:sp>
      <p:sp>
        <p:nvSpPr>
          <p:cNvPr id="12" name="Text Placeholder 2"/>
          <p:cNvSpPr>
            <a:spLocks noGrp="1" noChangeAspect="1"/>
          </p:cNvSpPr>
          <p:nvPr>
            <p:ph type="body" idx="10" hasCustomPrompt="1"/>
          </p:nvPr>
        </p:nvSpPr>
        <p:spPr>
          <a:xfrm>
            <a:off x="5103028" y="2954376"/>
            <a:ext cx="1648556" cy="1267458"/>
          </a:xfrm>
          <a:solidFill>
            <a:schemeClr val="bg1"/>
          </a:solidFill>
        </p:spPr>
        <p:txBody>
          <a:bodyPr wrap="none" lIns="144000" tIns="36000" rIns="144000" anchor="ctr">
            <a:spAutoFit/>
          </a:bodyPr>
          <a:lstStyle>
            <a:lvl1pPr marL="0" indent="0" algn="l">
              <a:lnSpc>
                <a:spcPct val="100000"/>
              </a:lnSpc>
              <a:spcBef>
                <a:spcPts val="0"/>
              </a:spcBef>
              <a:buNone/>
              <a:defRPr sz="8000" b="1" kern="1200" spc="-300" baseline="0">
                <a:solidFill>
                  <a:srgbClr val="FF0000"/>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you</a:t>
            </a:r>
          </a:p>
        </p:txBody>
      </p:sp>
    </p:spTree>
    <p:extLst>
      <p:ext uri="{BB962C8B-B14F-4D97-AF65-F5344CB8AC3E}">
        <p14:creationId xmlns:p14="http://schemas.microsoft.com/office/powerpoint/2010/main" val="2410160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Number, Heading + Image 1/2-page (Positional)">
    <p:spTree>
      <p:nvGrpSpPr>
        <p:cNvPr id="1" name=""/>
        <p:cNvGrpSpPr/>
        <p:nvPr/>
      </p:nvGrpSpPr>
      <p:grpSpPr>
        <a:xfrm>
          <a:off x="0" y="0"/>
          <a:ext cx="0" cy="0"/>
          <a:chOff x="0" y="0"/>
          <a:chExt cx="0" cy="0"/>
        </a:xfrm>
      </p:grpSpPr>
      <p:sp>
        <p:nvSpPr>
          <p:cNvPr id="5" name="Rectangle 4"/>
          <p:cNvSpPr/>
          <p:nvPr userDrawn="1"/>
        </p:nvSpPr>
        <p:spPr>
          <a:xfrm>
            <a:off x="-4761" y="0"/>
            <a:ext cx="4576763" cy="6858000"/>
          </a:xfrm>
          <a:prstGeom prst="rect">
            <a:avLst/>
          </a:prstGeom>
          <a:solidFill>
            <a:srgbClr val="E522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6719" t="12916" r="18887" b="11942"/>
          <a:stretch/>
        </p:blipFill>
        <p:spPr bwMode="auto">
          <a:xfrm>
            <a:off x="4572003" y="0"/>
            <a:ext cx="4571999" cy="687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noChangeAspect="1"/>
          </p:cNvSpPr>
          <p:nvPr>
            <p:ph type="title" hasCustomPrompt="1"/>
          </p:nvPr>
        </p:nvSpPr>
        <p:spPr>
          <a:xfrm>
            <a:off x="5098924" y="2657717"/>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9" name="Text Placeholder 2"/>
          <p:cNvSpPr>
            <a:spLocks noGrp="1" noChangeAspect="1"/>
          </p:cNvSpPr>
          <p:nvPr>
            <p:ph type="body" idx="1" hasCustomPrompt="1"/>
          </p:nvPr>
        </p:nvSpPr>
        <p:spPr>
          <a:xfrm>
            <a:off x="5099359" y="3549840"/>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More heading</a:t>
            </a:r>
          </a:p>
        </p:txBody>
      </p:sp>
      <p:sp>
        <p:nvSpPr>
          <p:cNvPr id="12" name="Text Placeholder 2"/>
          <p:cNvSpPr>
            <a:spLocks noGrp="1"/>
          </p:cNvSpPr>
          <p:nvPr>
            <p:ph type="body" idx="10" hasCustomPrompt="1"/>
          </p:nvPr>
        </p:nvSpPr>
        <p:spPr>
          <a:xfrm>
            <a:off x="-4761" y="0"/>
            <a:ext cx="4576763" cy="6864350"/>
          </a:xfrm>
        </p:spPr>
        <p:txBody>
          <a:bodyPr tIns="144000" anchor="ctr"/>
          <a:lstStyle>
            <a:lvl1pPr marL="0" indent="0" algn="ctr" rtl="0" eaLnBrk="1" fontAlgn="base" hangingPunct="1">
              <a:spcBef>
                <a:spcPct val="0"/>
              </a:spcBef>
              <a:spcAft>
                <a:spcPct val="0"/>
              </a:spcAft>
              <a:buNone/>
              <a:defRPr lang="en-US" sz="39999"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a:t>
            </a:r>
          </a:p>
        </p:txBody>
      </p:sp>
      <p:sp>
        <p:nvSpPr>
          <p:cNvPr id="7" name="Text Placeholder 2"/>
          <p:cNvSpPr>
            <a:spLocks noGrp="1" noChangeAspect="1"/>
          </p:cNvSpPr>
          <p:nvPr>
            <p:ph type="body" idx="11" hasCustomPrompt="1"/>
          </p:nvPr>
        </p:nvSpPr>
        <p:spPr>
          <a:xfrm>
            <a:off x="5099359" y="4438564"/>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More heading</a:t>
            </a:r>
          </a:p>
        </p:txBody>
      </p:sp>
      <p:sp>
        <p:nvSpPr>
          <p:cNvPr id="14" name="TextBox 13"/>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405708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Number, Heading + Image 1/2-page">
    <p:spTree>
      <p:nvGrpSpPr>
        <p:cNvPr id="1" name=""/>
        <p:cNvGrpSpPr/>
        <p:nvPr/>
      </p:nvGrpSpPr>
      <p:grpSpPr>
        <a:xfrm>
          <a:off x="0" y="0"/>
          <a:ext cx="0" cy="0"/>
          <a:chOff x="0" y="0"/>
          <a:chExt cx="0" cy="0"/>
        </a:xfrm>
      </p:grpSpPr>
      <p:sp>
        <p:nvSpPr>
          <p:cNvPr id="7" name="Picture Placeholder 12"/>
          <p:cNvSpPr>
            <a:spLocks noGrp="1"/>
          </p:cNvSpPr>
          <p:nvPr>
            <p:ph type="pic" sz="quarter" idx="12"/>
          </p:nvPr>
        </p:nvSpPr>
        <p:spPr>
          <a:xfrm>
            <a:off x="4572000" y="0"/>
            <a:ext cx="4572000" cy="6858000"/>
          </a:xfrm>
        </p:spPr>
        <p:txBody>
          <a:bodyPr/>
          <a:lstStyle/>
          <a:p>
            <a:pPr lvl="0"/>
            <a:r>
              <a:rPr lang="en-US" altLang="en-US" noProof="0"/>
              <a:t>Click icon to add picture</a:t>
            </a:r>
            <a:endParaRPr lang="en-AU" altLang="en-US" noProof="0" dirty="0"/>
          </a:p>
        </p:txBody>
      </p:sp>
      <p:sp>
        <p:nvSpPr>
          <p:cNvPr id="5" name="Rectangle 4"/>
          <p:cNvSpPr/>
          <p:nvPr userDrawn="1"/>
        </p:nvSpPr>
        <p:spPr>
          <a:xfrm>
            <a:off x="-4761" y="0"/>
            <a:ext cx="4576763" cy="6858000"/>
          </a:xfrm>
          <a:prstGeom prst="rect">
            <a:avLst/>
          </a:prstGeom>
          <a:solidFill>
            <a:srgbClr val="E522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itle 1"/>
          <p:cNvSpPr>
            <a:spLocks noGrp="1" noChangeAspect="1"/>
          </p:cNvSpPr>
          <p:nvPr>
            <p:ph type="title" hasCustomPrompt="1"/>
          </p:nvPr>
        </p:nvSpPr>
        <p:spPr>
          <a:xfrm>
            <a:off x="5098924" y="2657717"/>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9" name="Text Placeholder 2"/>
          <p:cNvSpPr>
            <a:spLocks noGrp="1" noChangeAspect="1"/>
          </p:cNvSpPr>
          <p:nvPr>
            <p:ph type="body" idx="1" hasCustomPrompt="1"/>
          </p:nvPr>
        </p:nvSpPr>
        <p:spPr>
          <a:xfrm>
            <a:off x="5099359" y="3549840"/>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More heading</a:t>
            </a:r>
          </a:p>
        </p:txBody>
      </p:sp>
      <p:sp>
        <p:nvSpPr>
          <p:cNvPr id="12" name="Text Placeholder 2"/>
          <p:cNvSpPr>
            <a:spLocks noGrp="1"/>
          </p:cNvSpPr>
          <p:nvPr>
            <p:ph type="body" idx="10" hasCustomPrompt="1"/>
          </p:nvPr>
        </p:nvSpPr>
        <p:spPr>
          <a:xfrm>
            <a:off x="-4761" y="0"/>
            <a:ext cx="4576763" cy="6864350"/>
          </a:xfrm>
        </p:spPr>
        <p:txBody>
          <a:bodyPr tIns="144000" anchor="ctr"/>
          <a:lstStyle>
            <a:lvl1pPr marL="0" indent="0" algn="ctr" rtl="0" eaLnBrk="1" fontAlgn="base" hangingPunct="1">
              <a:spcBef>
                <a:spcPct val="0"/>
              </a:spcBef>
              <a:spcAft>
                <a:spcPct val="0"/>
              </a:spcAft>
              <a:buNone/>
              <a:defRPr lang="en-US" sz="39999"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a:t>
            </a:r>
          </a:p>
        </p:txBody>
      </p:sp>
      <p:sp>
        <p:nvSpPr>
          <p:cNvPr id="11" name="Text Placeholder 2"/>
          <p:cNvSpPr>
            <a:spLocks noGrp="1" noChangeAspect="1"/>
          </p:cNvSpPr>
          <p:nvPr>
            <p:ph type="body" idx="13" hasCustomPrompt="1"/>
          </p:nvPr>
        </p:nvSpPr>
        <p:spPr>
          <a:xfrm>
            <a:off x="5099359" y="4441963"/>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More heading</a:t>
            </a:r>
          </a:p>
        </p:txBody>
      </p:sp>
      <p:sp>
        <p:nvSpPr>
          <p:cNvPr id="14" name="TextBox 13"/>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3797639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 Bulleted List / Content">
    <p:spTree>
      <p:nvGrpSpPr>
        <p:cNvPr id="1" name=""/>
        <p:cNvGrpSpPr/>
        <p:nvPr/>
      </p:nvGrpSpPr>
      <p:grpSpPr>
        <a:xfrm>
          <a:off x="0" y="0"/>
          <a:ext cx="0" cy="0"/>
          <a:chOff x="0" y="0"/>
          <a:chExt cx="0" cy="0"/>
        </a:xfrm>
      </p:grpSpPr>
      <p:sp>
        <p:nvSpPr>
          <p:cNvPr id="7" name="Text Placeholder 2"/>
          <p:cNvSpPr>
            <a:spLocks noGrp="1"/>
          </p:cNvSpPr>
          <p:nvPr>
            <p:ph idx="1" hasCustomPrompt="1"/>
          </p:nvPr>
        </p:nvSpPr>
        <p:spPr bwMode="auto">
          <a:xfrm>
            <a:off x="628650" y="2772704"/>
            <a:ext cx="7886700" cy="340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0">
                <a:solidFill>
                  <a:schemeClr val="tx1"/>
                </a:solidFill>
                <a:latin typeface="Roboto" panose="02000000000000000000" pitchFamily="2" charset="0"/>
                <a:ea typeface="Roboto" panose="02000000000000000000" pitchFamily="2" charset="0"/>
              </a:defRPr>
            </a:lvl1pPr>
            <a:lvl2pPr marL="460363" indent="-236533">
              <a:buClrTx/>
              <a:buFont typeface="Roboto Condensed" panose="02000000000000000000" pitchFamily="2" charset="0"/>
              <a:buChar char="–"/>
              <a:defRPr/>
            </a:lvl2pPr>
            <a:lvl3pPr marL="628650" indent="-174625">
              <a:buClrTx/>
              <a:buFont typeface="Arial" panose="020B0604020202020204" pitchFamily="34" charset="0"/>
              <a:buChar char="•"/>
              <a:defRPr/>
            </a:lvl3pPr>
          </a:lstStyle>
          <a:p>
            <a:pPr lvl="0"/>
            <a:r>
              <a:rPr lang="en-US" altLang="en-US" noProof="0" dirty="0"/>
              <a:t>Bulleted list</a:t>
            </a:r>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00947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 Content">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628650" y="71280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ltLang="en-US" dirty="0"/>
              <a:t>Heading</a:t>
            </a:r>
          </a:p>
        </p:txBody>
      </p:sp>
      <p:sp>
        <p:nvSpPr>
          <p:cNvPr id="7" name="Text Placeholder 2"/>
          <p:cNvSpPr>
            <a:spLocks noGrp="1"/>
          </p:cNvSpPr>
          <p:nvPr>
            <p:ph idx="1" hasCustomPrompt="1"/>
          </p:nvPr>
        </p:nvSpPr>
        <p:spPr bwMode="auto">
          <a:xfrm>
            <a:off x="628650" y="2772704"/>
            <a:ext cx="7886700" cy="340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None/>
              <a:defRPr>
                <a:solidFill>
                  <a:schemeClr val="tx1"/>
                </a:solidFill>
                <a:latin typeface="Roboto" panose="02000000000000000000" pitchFamily="2" charset="0"/>
                <a:ea typeface="Roboto" panose="02000000000000000000" pitchFamily="2" charset="0"/>
              </a:defRPr>
            </a:lvl1pPr>
            <a:lvl2pPr marL="460363" indent="-236533">
              <a:buFont typeface="Roboto Condensed" panose="02000000000000000000" pitchFamily="2" charset="0"/>
              <a:buChar char="–"/>
              <a:defRPr/>
            </a:lvl2pPr>
          </a:lstStyle>
          <a:p>
            <a:pPr lvl="0"/>
            <a:r>
              <a:rPr lang="en-US" altLang="en-US" noProof="0" dirty="0"/>
              <a:t>Text</a:t>
            </a:r>
          </a:p>
        </p:txBody>
      </p:sp>
    </p:spTree>
    <p:extLst>
      <p:ext uri="{BB962C8B-B14F-4D97-AF65-F5344CB8AC3E}">
        <p14:creationId xmlns:p14="http://schemas.microsoft.com/office/powerpoint/2010/main" val="290195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628650" y="71280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0"/>
            </a:lvl1pPr>
          </a:lstStyle>
          <a:p>
            <a:pPr lvl="0"/>
            <a:r>
              <a:rPr lang="en-US" dirty="0"/>
              <a:t>Example of table style</a:t>
            </a:r>
            <a:endParaRPr lang="en-US" altLang="en-US" dirty="0"/>
          </a:p>
        </p:txBody>
      </p:sp>
    </p:spTree>
    <p:extLst>
      <p:ext uri="{BB962C8B-B14F-4D97-AF65-F5344CB8AC3E}">
        <p14:creationId xmlns:p14="http://schemas.microsoft.com/office/powerpoint/2010/main" val="172708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 Content 2-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Heading</a:t>
            </a:r>
          </a:p>
        </p:txBody>
      </p:sp>
      <p:sp>
        <p:nvSpPr>
          <p:cNvPr id="3" name="Content Placeholder 2"/>
          <p:cNvSpPr>
            <a:spLocks noGrp="1"/>
          </p:cNvSpPr>
          <p:nvPr>
            <p:ph sz="half" idx="1" hasCustomPrompt="1"/>
          </p:nvPr>
        </p:nvSpPr>
        <p:spPr>
          <a:xfrm>
            <a:off x="628650" y="2772699"/>
            <a:ext cx="3886200" cy="3404264"/>
          </a:xfrm>
        </p:spPr>
        <p:txBody>
          <a:bodyPr/>
          <a:lstStyle>
            <a:lvl1pPr>
              <a:defRPr/>
            </a:lvl1pPr>
            <a:lvl4pPr marL="1371566" indent="0">
              <a:buNone/>
              <a:defRPr/>
            </a:lvl4pPr>
          </a:lstStyle>
          <a:p>
            <a:pPr lvl="0"/>
            <a:r>
              <a:rPr lang="en-US" dirty="0"/>
              <a:t>Bulleted list</a:t>
            </a:r>
          </a:p>
        </p:txBody>
      </p:sp>
      <p:sp>
        <p:nvSpPr>
          <p:cNvPr id="4" name="Content Placeholder 3"/>
          <p:cNvSpPr>
            <a:spLocks noGrp="1"/>
          </p:cNvSpPr>
          <p:nvPr>
            <p:ph sz="half" idx="2" hasCustomPrompt="1"/>
          </p:nvPr>
        </p:nvSpPr>
        <p:spPr>
          <a:xfrm>
            <a:off x="4629150" y="2772699"/>
            <a:ext cx="3886200" cy="3404264"/>
          </a:xfrm>
        </p:spPr>
        <p:txBody>
          <a:bodyPr/>
          <a:lstStyle>
            <a:lvl1pPr>
              <a:defRPr/>
            </a:lvl1pPr>
          </a:lstStyle>
          <a:p>
            <a:pPr lvl="0"/>
            <a:r>
              <a:rPr lang="en-US" dirty="0"/>
              <a:t>Bulleted list</a:t>
            </a:r>
          </a:p>
        </p:txBody>
      </p:sp>
    </p:spTree>
    <p:extLst>
      <p:ext uri="{BB962C8B-B14F-4D97-AF65-F5344CB8AC3E}">
        <p14:creationId xmlns:p14="http://schemas.microsoft.com/office/powerpoint/2010/main" val="3742471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Heading + Content 2-col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712806"/>
            <a:ext cx="7886700" cy="1325563"/>
          </a:xfrm>
        </p:spPr>
        <p:txBody>
          <a:bodyPr/>
          <a:lstStyle>
            <a:lvl1pPr>
              <a:defRPr/>
            </a:lvl1pPr>
          </a:lstStyle>
          <a:p>
            <a:r>
              <a:rPr lang="en-US" dirty="0"/>
              <a:t>Heading</a:t>
            </a:r>
          </a:p>
        </p:txBody>
      </p:sp>
      <p:sp>
        <p:nvSpPr>
          <p:cNvPr id="3" name="Text Placeholder 2"/>
          <p:cNvSpPr>
            <a:spLocks noGrp="1"/>
          </p:cNvSpPr>
          <p:nvPr>
            <p:ph type="body" idx="1" hasCustomPrompt="1"/>
          </p:nvPr>
        </p:nvSpPr>
        <p:spPr>
          <a:xfrm>
            <a:off x="629842" y="2772698"/>
            <a:ext cx="3868340" cy="513244"/>
          </a:xfrm>
        </p:spPr>
        <p:txBody>
          <a:bodyPr/>
          <a:lstStyle>
            <a:lvl1pPr marL="0" indent="0" algn="l" rtl="0" eaLnBrk="1" fontAlgn="base" hangingPunct="1">
              <a:spcBef>
                <a:spcPct val="0"/>
              </a:spcBef>
              <a:spcAft>
                <a:spcPct val="0"/>
              </a:spcAft>
              <a:buNone/>
              <a:defRPr lang="en-US" b="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Subheading</a:t>
            </a:r>
          </a:p>
        </p:txBody>
      </p:sp>
      <p:sp>
        <p:nvSpPr>
          <p:cNvPr id="4" name="Content Placeholder 3"/>
          <p:cNvSpPr>
            <a:spLocks noGrp="1"/>
          </p:cNvSpPr>
          <p:nvPr>
            <p:ph sz="half" idx="2" hasCustomPrompt="1"/>
          </p:nvPr>
        </p:nvSpPr>
        <p:spPr>
          <a:xfrm>
            <a:off x="629842" y="3429006"/>
            <a:ext cx="3868340" cy="2390477"/>
          </a:xfrm>
        </p:spPr>
        <p:txBody>
          <a:bodyPr/>
          <a:lstStyle>
            <a:lvl1pPr>
              <a:defRPr/>
            </a:lvl1pPr>
          </a:lstStyle>
          <a:p>
            <a:pPr lvl="0"/>
            <a:r>
              <a:rPr lang="en-US" dirty="0"/>
              <a:t>Bulleted list</a:t>
            </a:r>
          </a:p>
        </p:txBody>
      </p:sp>
      <p:sp>
        <p:nvSpPr>
          <p:cNvPr id="5" name="Text Placeholder 4"/>
          <p:cNvSpPr>
            <a:spLocks noGrp="1"/>
          </p:cNvSpPr>
          <p:nvPr>
            <p:ph type="body" sz="quarter" idx="3" hasCustomPrompt="1"/>
          </p:nvPr>
        </p:nvSpPr>
        <p:spPr>
          <a:xfrm>
            <a:off x="4629152" y="2772698"/>
            <a:ext cx="3887391" cy="513244"/>
          </a:xfrm>
        </p:spPr>
        <p:txBody>
          <a:bodyPr/>
          <a:lstStyle>
            <a:lvl1pPr marL="0" indent="0" algn="l" rtl="0" eaLnBrk="1" fontAlgn="base" hangingPunct="1">
              <a:spcBef>
                <a:spcPct val="0"/>
              </a:spcBef>
              <a:spcAft>
                <a:spcPct val="0"/>
              </a:spcAft>
              <a:buNone/>
              <a:defRPr lang="en-US"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Subheading</a:t>
            </a:r>
          </a:p>
        </p:txBody>
      </p:sp>
      <p:sp>
        <p:nvSpPr>
          <p:cNvPr id="6" name="Content Placeholder 5"/>
          <p:cNvSpPr>
            <a:spLocks noGrp="1"/>
          </p:cNvSpPr>
          <p:nvPr>
            <p:ph sz="quarter" idx="4" hasCustomPrompt="1"/>
          </p:nvPr>
        </p:nvSpPr>
        <p:spPr>
          <a:xfrm>
            <a:off x="4629152" y="3429006"/>
            <a:ext cx="3887391" cy="2390477"/>
          </a:xfrm>
        </p:spPr>
        <p:txBody>
          <a:bodyPr/>
          <a:lstStyle>
            <a:lvl1pPr>
              <a:defRPr/>
            </a:lvl1pPr>
          </a:lstStyle>
          <a:p>
            <a:pPr lvl="0"/>
            <a:r>
              <a:rPr lang="en-US" dirty="0"/>
              <a:t>Bulleted list</a:t>
            </a:r>
          </a:p>
        </p:txBody>
      </p:sp>
    </p:spTree>
    <p:extLst>
      <p:ext uri="{BB962C8B-B14F-4D97-AF65-F5344CB8AC3E}">
        <p14:creationId xmlns:p14="http://schemas.microsoft.com/office/powerpoint/2010/main" val="363443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712788"/>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Heading</a:t>
            </a:r>
          </a:p>
        </p:txBody>
      </p:sp>
      <p:sp>
        <p:nvSpPr>
          <p:cNvPr id="1027" name="Text Placeholder 2"/>
          <p:cNvSpPr>
            <a:spLocks noGrp="1"/>
          </p:cNvSpPr>
          <p:nvPr>
            <p:ph type="body" idx="1"/>
          </p:nvPr>
        </p:nvSpPr>
        <p:spPr bwMode="auto">
          <a:xfrm>
            <a:off x="628650" y="2795594"/>
            <a:ext cx="78867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Bulleted list</a:t>
            </a:r>
          </a:p>
        </p:txBody>
      </p:sp>
      <p:sp>
        <p:nvSpPr>
          <p:cNvPr id="8" name="TextBox 32"/>
          <p:cNvSpPr txBox="1">
            <a:spLocks noChangeAspect="1" noChangeArrowheads="1"/>
          </p:cNvSpPr>
          <p:nvPr userDrawn="1"/>
        </p:nvSpPr>
        <p:spPr bwMode="auto">
          <a:xfrm>
            <a:off x="7953903" y="1"/>
            <a:ext cx="1190098" cy="303536"/>
          </a:xfrm>
          <a:prstGeom prst="rect">
            <a:avLst/>
          </a:prstGeom>
          <a:solidFill>
            <a:schemeClr val="tx1"/>
          </a:solidFill>
          <a:ln>
            <a:noFill/>
          </a:ln>
        </p:spPr>
        <p:txBody>
          <a:bodyPr wrap="none" lIns="144000" tIns="72000" rIns="144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US" altLang="en-US" sz="12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latrobe.edu.au</a:t>
            </a:r>
          </a:p>
        </p:txBody>
      </p:sp>
      <p:grpSp>
        <p:nvGrpSpPr>
          <p:cNvPr id="2" name="Group 1"/>
          <p:cNvGrpSpPr/>
          <p:nvPr userDrawn="1"/>
        </p:nvGrpSpPr>
        <p:grpSpPr>
          <a:xfrm>
            <a:off x="6314772" y="6359525"/>
            <a:ext cx="2603439" cy="392113"/>
            <a:chOff x="6314772" y="6359525"/>
            <a:chExt cx="2603439" cy="392113"/>
          </a:xfrm>
        </p:grpSpPr>
        <p:pic>
          <p:nvPicPr>
            <p:cNvPr id="7" name="Picture 11"/>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7833949" y="6417675"/>
              <a:ext cx="10842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6314772" y="6359525"/>
              <a:ext cx="13557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userDrawn="1"/>
        </p:nvSpPr>
        <p:spPr>
          <a:xfrm>
            <a:off x="251414" y="6468703"/>
            <a:ext cx="2457814" cy="215444"/>
          </a:xfrm>
          <a:prstGeom prst="rect">
            <a:avLst/>
          </a:prstGeom>
          <a:noFill/>
        </p:spPr>
        <p:txBody>
          <a:bodyPr wrap="square" lIns="0" rtlCol="0">
            <a:spAutoFit/>
          </a:bodyPr>
          <a:lstStyle/>
          <a:p>
            <a:r>
              <a:rPr lang="en-AU" sz="800" dirty="0">
                <a:solidFill>
                  <a:srgbClr val="7F7F7F"/>
                </a:solidFill>
              </a:rPr>
              <a:t>Slide </a:t>
            </a:r>
            <a:fld id="{6D2ABE8C-A05F-4256-939B-48D806335117}" type="slidenum">
              <a:rPr lang="en-AU" sz="800" smtClean="0">
                <a:solidFill>
                  <a:srgbClr val="7F7F7F"/>
                </a:solidFill>
              </a:rPr>
              <a:t>‹#›</a:t>
            </a:fld>
            <a:r>
              <a:rPr lang="en-AU" sz="800" dirty="0">
                <a:solidFill>
                  <a:srgbClr val="7F7F7F"/>
                </a:solidFill>
              </a:rPr>
              <a:t>  |  Version 2</a:t>
            </a:r>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60" r:id="rId4"/>
    <p:sldLayoutId id="2147483836" r:id="rId5"/>
    <p:sldLayoutId id="2147483862" r:id="rId6"/>
    <p:sldLayoutId id="2147483861"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58" r:id="rId16"/>
    <p:sldLayoutId id="2147483857" r:id="rId17"/>
    <p:sldLayoutId id="2147483863" r:id="rId18"/>
    <p:sldLayoutId id="2147483848" r:id="rId19"/>
    <p:sldLayoutId id="2147483856" r:id="rId20"/>
    <p:sldLayoutId id="2147483855" r:id="rId21"/>
    <p:sldLayoutId id="2147483854" r:id="rId22"/>
    <p:sldLayoutId id="2147483849" r:id="rId23"/>
    <p:sldLayoutId id="2147483853" r:id="rId24"/>
    <p:sldLayoutId id="2147483850" r:id="rId25"/>
    <p:sldLayoutId id="2147483859" r:id="rId26"/>
    <p:sldLayoutId id="2147483851" r:id="rId27"/>
    <p:sldLayoutId id="2147483852" r:id="rId28"/>
  </p:sldLayoutIdLst>
  <p:hf hdr="0" ftr="0" dt="0"/>
  <p:txStyles>
    <p:titleStyle>
      <a:lvl1pPr algn="l" rtl="0" eaLnBrk="1" fontAlgn="base" hangingPunct="1">
        <a:lnSpc>
          <a:spcPts val="5500"/>
        </a:lnSpc>
        <a:spcBef>
          <a:spcPct val="0"/>
        </a:spcBef>
        <a:spcAft>
          <a:spcPct val="0"/>
        </a:spcAft>
        <a:defRPr lang="en-US" altLang="en-US" sz="4800" b="1" kern="1200" dirty="0">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2pPr>
      <a:lvl3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3pPr>
      <a:lvl4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4pPr>
      <a:lvl5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5pPr>
      <a:lvl6pPr marL="457189" algn="l" rtl="0" eaLnBrk="1" fontAlgn="base" hangingPunct="1">
        <a:lnSpc>
          <a:spcPct val="90000"/>
        </a:lnSpc>
        <a:spcBef>
          <a:spcPct val="0"/>
        </a:spcBef>
        <a:spcAft>
          <a:spcPct val="0"/>
        </a:spcAft>
        <a:defRPr sz="4400">
          <a:solidFill>
            <a:schemeClr val="tx1"/>
          </a:solidFill>
          <a:latin typeface="Calibri Light" charset="0"/>
        </a:defRPr>
      </a:lvl6pPr>
      <a:lvl7pPr marL="914377" algn="l" rtl="0" eaLnBrk="1" fontAlgn="base" hangingPunct="1">
        <a:lnSpc>
          <a:spcPct val="90000"/>
        </a:lnSpc>
        <a:spcBef>
          <a:spcPct val="0"/>
        </a:spcBef>
        <a:spcAft>
          <a:spcPct val="0"/>
        </a:spcAft>
        <a:defRPr sz="4400">
          <a:solidFill>
            <a:schemeClr val="tx1"/>
          </a:solidFill>
          <a:latin typeface="Calibri Light" charset="0"/>
        </a:defRPr>
      </a:lvl7pPr>
      <a:lvl8pPr marL="1371566" algn="l" rtl="0" eaLnBrk="1" fontAlgn="base" hangingPunct="1">
        <a:lnSpc>
          <a:spcPct val="90000"/>
        </a:lnSpc>
        <a:spcBef>
          <a:spcPct val="0"/>
        </a:spcBef>
        <a:spcAft>
          <a:spcPct val="0"/>
        </a:spcAft>
        <a:defRPr sz="4400">
          <a:solidFill>
            <a:schemeClr val="tx1"/>
          </a:solidFill>
          <a:latin typeface="Calibri Light" charset="0"/>
        </a:defRPr>
      </a:lvl8pPr>
      <a:lvl9pPr marL="1828754"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15895" indent="-215895" algn="l" rtl="0" eaLnBrk="1" fontAlgn="base" hangingPunct="1">
        <a:spcBef>
          <a:spcPct val="0"/>
        </a:spcBef>
        <a:spcAft>
          <a:spcPts val="1500"/>
        </a:spcAft>
        <a:buClr>
          <a:srgbClr val="E52212"/>
        </a:buClr>
        <a:buSzPct val="100000"/>
        <a:buFont typeface="Wingdings 2" panose="05020102010507070707" pitchFamily="18" charset="2"/>
        <a:buChar char=""/>
        <a:defRPr lang="en-US" altLang="en-US" sz="160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71476" indent="-241294" algn="l" rtl="0" eaLnBrk="1" fontAlgn="base" hangingPunct="1">
        <a:lnSpc>
          <a:spcPct val="90000"/>
        </a:lnSpc>
        <a:spcBef>
          <a:spcPts val="500"/>
        </a:spcBef>
        <a:spcAft>
          <a:spcPts val="1000"/>
        </a:spcAft>
        <a:buClrTx/>
        <a:buSzPct val="100000"/>
        <a:buFont typeface="Roboto Condensed" panose="02000000000000000000" pitchFamily="2"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2pPr>
      <a:lvl3pPr marL="701675" indent="-255588" algn="l" rtl="0" eaLnBrk="1" fontAlgn="base" hangingPunct="1">
        <a:lnSpc>
          <a:spcPct val="90000"/>
        </a:lnSpc>
        <a:spcBef>
          <a:spcPts val="500"/>
        </a:spcBef>
        <a:spcAft>
          <a:spcPts val="1000"/>
        </a:spcAft>
        <a:buClrTx/>
        <a:buSzPct val="10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160"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349"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8" Type="http://schemas.openxmlformats.org/officeDocument/2006/relationships/hyperlink" Target="https://www.bridgertonpod.com/" TargetMode="External"/><Relationship Id="rId3" Type="http://schemas.openxmlformats.org/officeDocument/2006/relationships/image" Target="../media/image15.jpg"/><Relationship Id="rId7" Type="http://schemas.openxmlformats.org/officeDocument/2006/relationships/hyperlink" Target="https://unladylikepodcast.com/"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hyperlink" Target="https://www.linkedin.com/in/adelejwalsh/" TargetMode="External"/><Relationship Id="rId5" Type="http://schemas.openxmlformats.org/officeDocument/2006/relationships/hyperlink" Target="https://www.facebook.com/groups/the.knack/" TargetMode="External"/><Relationship Id="rId4" Type="http://schemas.openxmlformats.org/officeDocument/2006/relationships/hyperlink" Target="mailto:Adele.Walsh@Latrobe.edu.a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Professional online communities</a:t>
            </a:r>
          </a:p>
        </p:txBody>
      </p:sp>
      <p:sp>
        <p:nvSpPr>
          <p:cNvPr id="3" name="Text Placeholder 2"/>
          <p:cNvSpPr>
            <a:spLocks noGrp="1"/>
          </p:cNvSpPr>
          <p:nvPr>
            <p:ph type="body" idx="1"/>
          </p:nvPr>
        </p:nvSpPr>
        <p:spPr/>
        <p:txBody>
          <a:bodyPr/>
          <a:lstStyle/>
          <a:p>
            <a:r>
              <a:rPr lang="en-AU" dirty="0"/>
              <a:t>Adele Walsh</a:t>
            </a:r>
          </a:p>
        </p:txBody>
      </p:sp>
      <p:sp>
        <p:nvSpPr>
          <p:cNvPr id="4" name="Text Placeholder 3"/>
          <p:cNvSpPr>
            <a:spLocks noGrp="1"/>
          </p:cNvSpPr>
          <p:nvPr>
            <p:ph type="body" idx="10"/>
          </p:nvPr>
        </p:nvSpPr>
        <p:spPr/>
        <p:txBody>
          <a:bodyPr/>
          <a:lstStyle/>
          <a:p>
            <a:r>
              <a:rPr lang="en-AU" dirty="0"/>
              <a:t>10 November 2020</a:t>
            </a:r>
          </a:p>
        </p:txBody>
      </p:sp>
    </p:spTree>
    <p:extLst>
      <p:ext uri="{BB962C8B-B14F-4D97-AF65-F5344CB8AC3E}">
        <p14:creationId xmlns:p14="http://schemas.microsoft.com/office/powerpoint/2010/main" val="1629357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587590-9262-4BFE-BA75-4FE2322DB792}"/>
              </a:ext>
            </a:extLst>
          </p:cNvPr>
          <p:cNvPicPr>
            <a:picLocks noChangeAspect="1"/>
          </p:cNvPicPr>
          <p:nvPr/>
        </p:nvPicPr>
        <p:blipFill rotWithShape="1">
          <a:blip r:embed="rId3"/>
          <a:srcRect r="9666" b="-1"/>
          <a:stretch/>
        </p:blipFill>
        <p:spPr>
          <a:xfrm>
            <a:off x="20" y="10"/>
            <a:ext cx="9143980" cy="6857990"/>
          </a:xfrm>
          <a:prstGeom prst="rect">
            <a:avLst/>
          </a:prstGeom>
          <a:noFill/>
          <a:ln>
            <a:noFill/>
          </a:ln>
        </p:spPr>
      </p:pic>
    </p:spTree>
    <p:extLst>
      <p:ext uri="{BB962C8B-B14F-4D97-AF65-F5344CB8AC3E}">
        <p14:creationId xmlns:p14="http://schemas.microsoft.com/office/powerpoint/2010/main" val="315417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055" y="4297566"/>
            <a:ext cx="2623182" cy="775015"/>
          </a:xfrm>
        </p:spPr>
        <p:txBody>
          <a:bodyPr/>
          <a:lstStyle/>
          <a:p>
            <a:r>
              <a:rPr lang="en-AU" dirty="0"/>
              <a:t>My online</a:t>
            </a:r>
          </a:p>
        </p:txBody>
      </p:sp>
      <p:sp>
        <p:nvSpPr>
          <p:cNvPr id="3" name="Text Placeholder 2"/>
          <p:cNvSpPr>
            <a:spLocks noGrp="1"/>
          </p:cNvSpPr>
          <p:nvPr>
            <p:ph type="body" idx="1"/>
          </p:nvPr>
        </p:nvSpPr>
        <p:spPr>
          <a:xfrm>
            <a:off x="1450320" y="5189693"/>
            <a:ext cx="1965951" cy="775015"/>
          </a:xfrm>
        </p:spPr>
        <p:txBody>
          <a:bodyPr/>
          <a:lstStyle/>
          <a:p>
            <a:r>
              <a:rPr lang="en-AU" dirty="0"/>
              <a:t>spaces</a:t>
            </a:r>
          </a:p>
        </p:txBody>
      </p:sp>
      <p:pic>
        <p:nvPicPr>
          <p:cNvPr id="5" name="Picture 4" descr="A picture containing text, clipart&#10;&#10;Description automatically generated">
            <a:extLst>
              <a:ext uri="{FF2B5EF4-FFF2-40B4-BE49-F238E27FC236}">
                <a16:creationId xmlns:a16="http://schemas.microsoft.com/office/drawing/2014/main" id="{22DD2BC6-FD64-4EE5-9D37-B8DC2A14E7AF}"/>
              </a:ext>
            </a:extLst>
          </p:cNvPr>
          <p:cNvPicPr>
            <a:picLocks noChangeAspect="1"/>
          </p:cNvPicPr>
          <p:nvPr/>
        </p:nvPicPr>
        <p:blipFill>
          <a:blip r:embed="rId3"/>
          <a:stretch>
            <a:fillRect/>
          </a:stretch>
        </p:blipFill>
        <p:spPr>
          <a:xfrm>
            <a:off x="0" y="0"/>
            <a:ext cx="9144000" cy="3479180"/>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809C1DB6-C15C-443D-93E1-126CF4BDED1B}"/>
              </a:ext>
            </a:extLst>
          </p:cNvPr>
          <p:cNvPicPr>
            <a:picLocks noChangeAspect="1"/>
          </p:cNvPicPr>
          <p:nvPr/>
        </p:nvPicPr>
        <p:blipFill>
          <a:blip r:embed="rId4"/>
          <a:stretch>
            <a:fillRect/>
          </a:stretch>
        </p:blipFill>
        <p:spPr>
          <a:xfrm>
            <a:off x="3953021" y="3429000"/>
            <a:ext cx="5190979" cy="3459732"/>
          </a:xfrm>
          <a:prstGeom prst="rect">
            <a:avLst/>
          </a:prstGeom>
        </p:spPr>
      </p:pic>
    </p:spTree>
    <p:extLst>
      <p:ext uri="{BB962C8B-B14F-4D97-AF65-F5344CB8AC3E}">
        <p14:creationId xmlns:p14="http://schemas.microsoft.com/office/powerpoint/2010/main" val="3451015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CFB6E-5443-4967-AA0A-684B658614DB}"/>
              </a:ext>
            </a:extLst>
          </p:cNvPr>
          <p:cNvSpPr>
            <a:spLocks noGrp="1"/>
          </p:cNvSpPr>
          <p:nvPr>
            <p:ph type="title"/>
          </p:nvPr>
        </p:nvSpPr>
        <p:spPr/>
        <p:txBody>
          <a:bodyPr/>
          <a:lstStyle/>
          <a:p>
            <a:r>
              <a:rPr lang="en-AU" dirty="0"/>
              <a:t>Continuous Learning</a:t>
            </a:r>
          </a:p>
        </p:txBody>
      </p:sp>
      <p:pic>
        <p:nvPicPr>
          <p:cNvPr id="7" name="Content Placeholder 6" descr="Connections">
            <a:extLst>
              <a:ext uri="{FF2B5EF4-FFF2-40B4-BE49-F238E27FC236}">
                <a16:creationId xmlns:a16="http://schemas.microsoft.com/office/drawing/2014/main" id="{8FC58B92-7F6E-4FCC-A2A9-4C11B60D78FB}"/>
              </a:ext>
            </a:extLst>
          </p:cNvPr>
          <p:cNvPicPr>
            <a:picLocks noGrp="1" noChangeAspect="1"/>
          </p:cNvPicPr>
          <p:nvPr>
            <p:ph idx="1"/>
          </p:nvPr>
        </p:nvPicPr>
        <p:blipFill>
          <a:blip r:embed="rId3">
            <a:extLst>
              <a:ext uri="{96DAC541-7B7A-43D3-8B79-37D633B846F1}">
                <asvg:svgBlip xmlns:asvg="http://schemas.microsoft.com/office/drawing/2016/SVG/main" xmlns="" r:embed="rId4"/>
              </a:ext>
            </a:extLst>
          </a:blip>
          <a:stretch>
            <a:fillRect/>
          </a:stretch>
        </p:blipFill>
        <p:spPr>
          <a:xfrm>
            <a:off x="1981199" y="1053090"/>
            <a:ext cx="5569527" cy="5569527"/>
          </a:xfrm>
        </p:spPr>
      </p:pic>
    </p:spTree>
    <p:extLst>
      <p:ext uri="{BB962C8B-B14F-4D97-AF65-F5344CB8AC3E}">
        <p14:creationId xmlns:p14="http://schemas.microsoft.com/office/powerpoint/2010/main" val="3827036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DDA7-370B-42FB-BCE2-E89D9DBBEF93}"/>
              </a:ext>
            </a:extLst>
          </p:cNvPr>
          <p:cNvSpPr>
            <a:spLocks noGrp="1"/>
          </p:cNvSpPr>
          <p:nvPr>
            <p:ph type="title"/>
          </p:nvPr>
        </p:nvSpPr>
        <p:spPr/>
        <p:txBody>
          <a:bodyPr/>
          <a:lstStyle/>
          <a:p>
            <a:r>
              <a:rPr lang="en-AU" dirty="0"/>
              <a:t>What can we learn from public libraries?</a:t>
            </a:r>
          </a:p>
        </p:txBody>
      </p:sp>
      <p:sp>
        <p:nvSpPr>
          <p:cNvPr id="3" name="Content Placeholder 2">
            <a:extLst>
              <a:ext uri="{FF2B5EF4-FFF2-40B4-BE49-F238E27FC236}">
                <a16:creationId xmlns:a16="http://schemas.microsoft.com/office/drawing/2014/main" id="{C742C161-ED0A-456B-AAF6-68BAE7A24885}"/>
              </a:ext>
            </a:extLst>
          </p:cNvPr>
          <p:cNvSpPr>
            <a:spLocks noGrp="1"/>
          </p:cNvSpPr>
          <p:nvPr>
            <p:ph idx="1"/>
          </p:nvPr>
        </p:nvSpPr>
        <p:spPr/>
        <p:txBody>
          <a:bodyPr/>
          <a:lstStyle/>
          <a:p>
            <a:pPr marL="285750" indent="-285750">
              <a:buFont typeface="Arial" panose="020B0604020202020204" pitchFamily="34" charset="0"/>
              <a:buChar char="•"/>
            </a:pPr>
            <a:r>
              <a:rPr lang="en-AU" sz="1800" dirty="0"/>
              <a:t>Community</a:t>
            </a:r>
          </a:p>
          <a:p>
            <a:pPr marL="285750" indent="-285750">
              <a:buFont typeface="Arial" panose="020B0604020202020204" pitchFamily="34" charset="0"/>
              <a:buChar char="•"/>
            </a:pPr>
            <a:r>
              <a:rPr lang="en-AU" sz="1800" dirty="0"/>
              <a:t>Advocacy</a:t>
            </a:r>
          </a:p>
          <a:p>
            <a:pPr marL="285750" indent="-285750">
              <a:buFont typeface="Arial" panose="020B0604020202020204" pitchFamily="34" charset="0"/>
              <a:buChar char="•"/>
            </a:pPr>
            <a:endParaRPr lang="en-AU" sz="1800" dirty="0"/>
          </a:p>
          <a:p>
            <a:r>
              <a:rPr lang="en-AU" altLang="en-US" sz="4800" b="1" dirty="0">
                <a:solidFill>
                  <a:srgbClr val="E52212"/>
                </a:solidFill>
                <a:latin typeface="Roboto Condensed" panose="02000000000000000000" pitchFamily="2" charset="0"/>
                <a:ea typeface="Roboto Condensed" panose="02000000000000000000" pitchFamily="2" charset="0"/>
              </a:rPr>
              <a:t>What libraries can learn?</a:t>
            </a:r>
          </a:p>
          <a:p>
            <a:r>
              <a:rPr lang="en-AU" sz="1800" dirty="0"/>
              <a:t>Communications and marketing</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mc:AlternateContent xmlns:mc="http://schemas.openxmlformats.org/markup-compatibility/2006">
        <mc:Choice xmlns:pslz="http://schemas.microsoft.com/office/powerpoint/2016/slidezoom" xmlns="" Requires="pslz">
          <p:graphicFrame>
            <p:nvGraphicFramePr>
              <p:cNvPr id="5" name="Slide Zoom 4">
                <a:extLst>
                  <a:ext uri="{FF2B5EF4-FFF2-40B4-BE49-F238E27FC236}">
                    <a16:creationId xmlns:a16="http://schemas.microsoft.com/office/drawing/2014/main" id="{8AED22A7-2A82-4588-B3D4-A11E97231430}"/>
                  </a:ext>
                </a:extLst>
              </p:cNvPr>
              <p:cNvGraphicFramePr>
                <a:graphicFrameLocks noChangeAspect="1"/>
              </p:cNvGraphicFramePr>
              <p:nvPr>
                <p:extLst>
                  <p:ext uri="{D42A27DB-BD31-4B8C-83A1-F6EECF244321}">
                    <p14:modId xmlns:p14="http://schemas.microsoft.com/office/powerpoint/2010/main" val="3866975953"/>
                  </p:ext>
                </p:extLst>
              </p:nvPr>
            </p:nvGraphicFramePr>
            <p:xfrm>
              <a:off x="-3475383" y="4226673"/>
              <a:ext cx="2286000" cy="1714500"/>
            </p:xfrm>
            <a:graphic>
              <a:graphicData uri="http://schemas.microsoft.com/office/powerpoint/2016/slidezoom">
                <pslz:sldZm>
                  <pslz:sldZmObj sldId="368" cId="2854813913">
                    <pslz:zmPr id="{71C6ABAD-3E21-49DB-9434-5173B541704F}"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5" name="Slide Zoom 4">
                <a:hlinkClick r:id="rId4" action="ppaction://hlinksldjump"/>
                <a:extLst>
                  <a:ext uri="{FF2B5EF4-FFF2-40B4-BE49-F238E27FC236}">
                    <a16:creationId xmlns:a16="http://schemas.microsoft.com/office/drawing/2014/main" id="{8AED22A7-2A82-4588-B3D4-A11E97231430}"/>
                  </a:ext>
                </a:extLst>
              </p:cNvPr>
              <p:cNvPicPr>
                <a:picLocks noGrp="1" noRot="1" noChangeAspect="1" noMove="1" noResize="1" noEditPoints="1" noAdjustHandles="1" noChangeArrowheads="1" noChangeShapeType="1"/>
              </p:cNvPicPr>
              <p:nvPr/>
            </p:nvPicPr>
            <p:blipFill>
              <a:blip r:embed="rId5"/>
              <a:stretch>
                <a:fillRect/>
              </a:stretch>
            </p:blipFill>
            <p:spPr>
              <a:xfrm>
                <a:off x="-3475383" y="4226673"/>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85481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990EF7C-049B-46EE-A27E-3B4A62A743EB}"/>
              </a:ext>
            </a:extLst>
          </p:cNvPr>
          <p:cNvPicPr>
            <a:picLocks noGrp="1" noChangeAspect="1"/>
          </p:cNvPicPr>
          <p:nvPr>
            <p:ph type="pic" sz="quarter" idx="12"/>
          </p:nvPr>
        </p:nvPicPr>
        <p:blipFill rotWithShape="1">
          <a:blip r:embed="rId3"/>
          <a:srcRect r="33333"/>
          <a:stretch/>
        </p:blipFill>
        <p:spPr>
          <a:xfrm>
            <a:off x="4572000" y="10"/>
            <a:ext cx="4572000" cy="6857990"/>
          </a:xfrm>
          <a:noFill/>
        </p:spPr>
      </p:pic>
      <p:sp>
        <p:nvSpPr>
          <p:cNvPr id="3" name="Content Placeholder 2">
            <a:extLst>
              <a:ext uri="{FF2B5EF4-FFF2-40B4-BE49-F238E27FC236}">
                <a16:creationId xmlns:a16="http://schemas.microsoft.com/office/drawing/2014/main" id="{E348B8C2-1A82-4B79-9EB7-D91841CA4607}"/>
              </a:ext>
            </a:extLst>
          </p:cNvPr>
          <p:cNvSpPr>
            <a:spLocks noGrp="1"/>
          </p:cNvSpPr>
          <p:nvPr>
            <p:ph type="body" sz="quarter" idx="10"/>
          </p:nvPr>
        </p:nvSpPr>
        <p:spPr>
          <a:xfrm>
            <a:off x="587829" y="1775706"/>
            <a:ext cx="3623812" cy="3020468"/>
          </a:xfrm>
        </p:spPr>
        <p:txBody>
          <a:bodyPr wrap="square" anchor="t">
            <a:noAutofit/>
          </a:bodyPr>
          <a:lstStyle/>
          <a:p>
            <a:pPr marL="0" indent="0">
              <a:buNone/>
            </a:pPr>
            <a:r>
              <a:rPr lang="en-AU" sz="2000" b="1" dirty="0">
                <a:hlinkClick r:id="rId4"/>
              </a:rPr>
              <a:t>Adele.Walsh@Latrobe.edu.au</a:t>
            </a:r>
            <a:endParaRPr lang="en-AU" sz="2000" b="1" dirty="0"/>
          </a:p>
          <a:p>
            <a:pPr marL="0" indent="0">
              <a:buNone/>
            </a:pPr>
            <a:endParaRPr lang="en-AU" sz="2000" b="1" dirty="0"/>
          </a:p>
          <a:p>
            <a:r>
              <a:rPr lang="en-AU" sz="2000" b="1" dirty="0"/>
              <a:t>@</a:t>
            </a:r>
            <a:r>
              <a:rPr lang="en-AU" sz="2000" b="1" dirty="0" err="1"/>
              <a:t>snarkywench</a:t>
            </a:r>
            <a:r>
              <a:rPr lang="en-AU" sz="2000" b="1" dirty="0"/>
              <a:t> on Twitter &amp; Instagram</a:t>
            </a:r>
          </a:p>
          <a:p>
            <a:r>
              <a:rPr lang="en-AU" sz="2000" b="1" dirty="0"/>
              <a:t>Adele-Walsh.com</a:t>
            </a:r>
          </a:p>
          <a:p>
            <a:r>
              <a:rPr lang="en-AU" sz="2000" b="1" dirty="0"/>
              <a:t>Facebook group –</a:t>
            </a:r>
            <a:r>
              <a:rPr lang="en-AU" sz="2000" b="1" dirty="0">
                <a:hlinkClick r:id="rId5"/>
              </a:rPr>
              <a:t>The Knack</a:t>
            </a:r>
            <a:endParaRPr lang="en-AU" sz="2000" b="1" dirty="0"/>
          </a:p>
          <a:p>
            <a:r>
              <a:rPr lang="en-AU" sz="2000" b="1" dirty="0">
                <a:hlinkClick r:id="rId6"/>
              </a:rPr>
              <a:t>LinkedIn</a:t>
            </a:r>
            <a:r>
              <a:rPr lang="en-AU" sz="2000" b="1" dirty="0"/>
              <a:t> - </a:t>
            </a:r>
            <a:r>
              <a:rPr lang="en-AU" sz="2000" b="1" dirty="0" err="1"/>
              <a:t>adelejwalsh</a:t>
            </a:r>
            <a:endParaRPr lang="en-AU" sz="2000" b="1" dirty="0"/>
          </a:p>
          <a:p>
            <a:r>
              <a:rPr lang="en-AU" sz="2000" b="1" dirty="0"/>
              <a:t>Podcasts – </a:t>
            </a:r>
            <a:r>
              <a:rPr lang="en-AU" sz="2000" b="1" dirty="0">
                <a:hlinkClick r:id="rId7"/>
              </a:rPr>
              <a:t>Unladylike Podcast </a:t>
            </a:r>
            <a:r>
              <a:rPr lang="en-AU" sz="2000" b="1" dirty="0"/>
              <a:t>&amp; </a:t>
            </a:r>
            <a:r>
              <a:rPr lang="en-AU" sz="2000" b="1" dirty="0">
                <a:hlinkClick r:id="rId8"/>
              </a:rPr>
              <a:t>What Would Danbury Do?</a:t>
            </a:r>
            <a:r>
              <a:rPr lang="en-AU" sz="2000" b="1" dirty="0"/>
              <a:t> </a:t>
            </a:r>
          </a:p>
        </p:txBody>
      </p:sp>
      <p:sp>
        <p:nvSpPr>
          <p:cNvPr id="2" name="Title 1">
            <a:extLst>
              <a:ext uri="{FF2B5EF4-FFF2-40B4-BE49-F238E27FC236}">
                <a16:creationId xmlns:a16="http://schemas.microsoft.com/office/drawing/2014/main" id="{54A216DA-9009-46E3-B527-83FDF1B82D8C}"/>
              </a:ext>
            </a:extLst>
          </p:cNvPr>
          <p:cNvSpPr>
            <a:spLocks noGrp="1"/>
          </p:cNvSpPr>
          <p:nvPr>
            <p:ph type="body" idx="15"/>
          </p:nvPr>
        </p:nvSpPr>
        <p:spPr>
          <a:xfrm>
            <a:off x="587829" y="857699"/>
            <a:ext cx="3623812" cy="582561"/>
          </a:xfrm>
        </p:spPr>
        <p:txBody>
          <a:bodyPr wrap="square" anchor="t">
            <a:normAutofit/>
          </a:bodyPr>
          <a:lstStyle/>
          <a:p>
            <a:pPr>
              <a:spcAft>
                <a:spcPts val="600"/>
              </a:spcAft>
            </a:pPr>
            <a:r>
              <a:rPr lang="en-AU" dirty="0"/>
              <a:t>Find out more</a:t>
            </a:r>
            <a:endParaRPr lang="en-AU"/>
          </a:p>
        </p:txBody>
      </p:sp>
    </p:spTree>
    <p:extLst>
      <p:ext uri="{BB962C8B-B14F-4D97-AF65-F5344CB8AC3E}">
        <p14:creationId xmlns:p14="http://schemas.microsoft.com/office/powerpoint/2010/main" val="251934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574" y="1754391"/>
            <a:ext cx="3007903" cy="775015"/>
          </a:xfrm>
        </p:spPr>
        <p:txBody>
          <a:bodyPr/>
          <a:lstStyle/>
          <a:p>
            <a:r>
              <a:rPr lang="en-AU" dirty="0"/>
              <a:t>Sources of </a:t>
            </a:r>
          </a:p>
        </p:txBody>
      </p:sp>
      <p:sp>
        <p:nvSpPr>
          <p:cNvPr id="3" name="Text Placeholder 2"/>
          <p:cNvSpPr>
            <a:spLocks noGrp="1"/>
          </p:cNvSpPr>
          <p:nvPr>
            <p:ph type="body" idx="1"/>
          </p:nvPr>
        </p:nvSpPr>
        <p:spPr>
          <a:xfrm>
            <a:off x="1048839" y="2646518"/>
            <a:ext cx="2360290" cy="775015"/>
          </a:xfrm>
        </p:spPr>
        <p:txBody>
          <a:bodyPr/>
          <a:lstStyle/>
          <a:p>
            <a:r>
              <a:rPr lang="en-AU" dirty="0"/>
              <a:t>graphics</a:t>
            </a:r>
          </a:p>
        </p:txBody>
      </p:sp>
      <p:sp>
        <p:nvSpPr>
          <p:cNvPr id="5" name="Text Placeholder 4"/>
          <p:cNvSpPr>
            <a:spLocks noGrp="1"/>
          </p:cNvSpPr>
          <p:nvPr>
            <p:ph type="body" sz="quarter" idx="14"/>
          </p:nvPr>
        </p:nvSpPr>
        <p:spPr/>
        <p:txBody>
          <a:bodyPr/>
          <a:lstStyle/>
          <a:p>
            <a:r>
              <a:rPr lang="en-AU" sz="1400" dirty="0"/>
              <a:t>Le Blanc, T. (2007). </a:t>
            </a:r>
            <a:r>
              <a:rPr lang="en-AU" altLang="en-US" sz="1400" i="1" dirty="0"/>
              <a:t>Person Holding Iphone Showing Social Networks Folder </a:t>
            </a:r>
            <a:r>
              <a:rPr lang="en-AU" altLang="en-US" sz="1400" dirty="0"/>
              <a:t>[Photograph], </a:t>
            </a:r>
            <a:r>
              <a:rPr lang="en-AU" altLang="en-US" sz="1400" dirty="0" err="1"/>
              <a:t>Pexels</a:t>
            </a:r>
            <a:r>
              <a:rPr lang="en-AU" altLang="en-US" sz="1400" dirty="0"/>
              <a:t>.</a:t>
            </a:r>
          </a:p>
          <a:p>
            <a:r>
              <a:rPr lang="en-AU" sz="1400" dirty="0"/>
              <a:t>Joseph, I. (2007). </a:t>
            </a:r>
            <a:r>
              <a:rPr lang="en-AU" altLang="en-US" sz="1400" i="1" dirty="0"/>
              <a:t>People Forming Round by Shoes</a:t>
            </a:r>
            <a:r>
              <a:rPr lang="en-AU" altLang="en-US" sz="1400" dirty="0"/>
              <a:t> [Photograph], </a:t>
            </a:r>
            <a:r>
              <a:rPr lang="en-AU" altLang="en-US" sz="1400" dirty="0" err="1"/>
              <a:t>Pexels</a:t>
            </a:r>
            <a:r>
              <a:rPr lang="en-AU" altLang="en-US" sz="1400" dirty="0"/>
              <a:t>.</a:t>
            </a:r>
            <a:endParaRPr lang="en-AU" sz="1400" dirty="0"/>
          </a:p>
          <a:p>
            <a:endParaRPr lang="en-AU" dirty="0"/>
          </a:p>
        </p:txBody>
      </p:sp>
    </p:spTree>
    <p:extLst>
      <p:ext uri="{BB962C8B-B14F-4D97-AF65-F5344CB8AC3E}">
        <p14:creationId xmlns:p14="http://schemas.microsoft.com/office/powerpoint/2010/main" val="2066810318"/>
      </p:ext>
    </p:extLst>
  </p:cSld>
  <p:clrMapOvr>
    <a:masterClrMapping/>
  </p:clrMapOvr>
</p:sld>
</file>

<file path=ppt/theme/theme1.xml><?xml version="1.0" encoding="utf-8"?>
<a:theme xmlns:a="http://schemas.openxmlformats.org/drawingml/2006/main" name="Title + Conten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3907 LTU PPT Template - DOM - Standard FA v2" id="{B5A8840A-505D-4A21-BE02-D71314B2F96F}" vid="{05721955-6E05-4B81-8834-E71A31528C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AFE44F0DFA164697AF19F1CE13D650" ma:contentTypeVersion="12" ma:contentTypeDescription="Create a new document." ma:contentTypeScope="" ma:versionID="4c6875b79a5aa4de11a8c2b8f2430648">
  <xsd:schema xmlns:xsd="http://www.w3.org/2001/XMLSchema" xmlns:xs="http://www.w3.org/2001/XMLSchema" xmlns:p="http://schemas.microsoft.com/office/2006/metadata/properties" xmlns:ns3="373768bb-ea6e-44f9-81c1-16a1baecf003" xmlns:ns4="9c0606d7-93fa-46a5-b3b4-78149e6e8f5f" targetNamespace="http://schemas.microsoft.com/office/2006/metadata/properties" ma:root="true" ma:fieldsID="76706f813f3ba8b2e5f270ea31aca654" ns3:_="" ns4:_="">
    <xsd:import namespace="373768bb-ea6e-44f9-81c1-16a1baecf003"/>
    <xsd:import namespace="9c0606d7-93fa-46a5-b3b4-78149e6e8f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3768bb-ea6e-44f9-81c1-16a1baecf00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0606d7-93fa-46a5-b3b4-78149e6e8f5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441F81-BB26-4690-9C82-5AD4F0945B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3768bb-ea6e-44f9-81c1-16a1baecf003"/>
    <ds:schemaRef ds:uri="9c0606d7-93fa-46a5-b3b4-78149e6e8f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1877C4-0769-47F4-9441-BA86C0E48FD6}">
  <ds:schemaRefs>
    <ds:schemaRef ds:uri="http://schemas.microsoft.com/sharepoint/v3/contenttype/forms"/>
  </ds:schemaRefs>
</ds:datastoreItem>
</file>

<file path=customXml/itemProps3.xml><?xml version="1.0" encoding="utf-8"?>
<ds:datastoreItem xmlns:ds="http://schemas.openxmlformats.org/officeDocument/2006/customXml" ds:itemID="{C3323D85-DAFD-4345-9302-FF0BDF911E57}">
  <ds:schemaRefs>
    <ds:schemaRef ds:uri="373768bb-ea6e-44f9-81c1-16a1baecf003"/>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9c0606d7-93fa-46a5-b3b4-78149e6e8f5f"/>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1494</TotalTime>
  <Words>2268</Words>
  <Application>Microsoft Office PowerPoint</Application>
  <PresentationFormat>On-screen Show (4:3)</PresentationFormat>
  <Paragraphs>102</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vt:lpstr>
      <vt:lpstr>Wingdings 2</vt:lpstr>
      <vt:lpstr>Roboto Condensed</vt:lpstr>
      <vt:lpstr>Roboto</vt:lpstr>
      <vt:lpstr>Arial</vt:lpstr>
      <vt:lpstr>Calibri Light</vt:lpstr>
      <vt:lpstr>Title + Content</vt:lpstr>
      <vt:lpstr>Professional online communities</vt:lpstr>
      <vt:lpstr>PowerPoint Presentation</vt:lpstr>
      <vt:lpstr>My online</vt:lpstr>
      <vt:lpstr>Continuous Learning</vt:lpstr>
      <vt:lpstr>What can we learn from public libraries?</vt:lpstr>
      <vt:lpstr>PowerPoint Presentation</vt:lpstr>
      <vt:lpstr>Sources of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the Young People Are</dc:title>
  <dc:creator>Adele Walsh</dc:creator>
  <cp:lastModifiedBy>Sara Davidsson</cp:lastModifiedBy>
  <cp:revision>3</cp:revision>
  <dcterms:created xsi:type="dcterms:W3CDTF">2020-11-09T02:16:35Z</dcterms:created>
  <dcterms:modified xsi:type="dcterms:W3CDTF">2020-11-18T03:58:53Z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0x0101006FAFE44F0DFA164697AF19F1CE13D650</vt:lpwstr>
  </property>
</Properties>
</file>