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3"/>
  </p:notesMasterIdLst>
  <p:sldIdLst>
    <p:sldId id="256" r:id="rId2"/>
    <p:sldId id="259" r:id="rId3"/>
    <p:sldId id="260" r:id="rId4"/>
    <p:sldId id="261" r:id="rId5"/>
    <p:sldId id="281" r:id="rId6"/>
    <p:sldId id="270" r:id="rId7"/>
    <p:sldId id="262" r:id="rId8"/>
    <p:sldId id="267" r:id="rId9"/>
    <p:sldId id="268" r:id="rId10"/>
    <p:sldId id="282" r:id="rId11"/>
    <p:sldId id="278" r:id="rId12"/>
    <p:sldId id="277" r:id="rId13"/>
    <p:sldId id="276" r:id="rId14"/>
    <p:sldId id="283" r:id="rId15"/>
    <p:sldId id="279" r:id="rId16"/>
    <p:sldId id="280" r:id="rId17"/>
    <p:sldId id="275" r:id="rId18"/>
    <p:sldId id="284" r:id="rId19"/>
    <p:sldId id="273" r:id="rId20"/>
    <p:sldId id="274" r:id="rId21"/>
    <p:sldId id="264" r:id="rId22"/>
    <p:sldId id="258" r:id="rId23"/>
    <p:sldId id="263" r:id="rId24"/>
    <p:sldId id="287" r:id="rId25"/>
    <p:sldId id="288" r:id="rId26"/>
    <p:sldId id="289" r:id="rId27"/>
    <p:sldId id="290" r:id="rId28"/>
    <p:sldId id="291" r:id="rId29"/>
    <p:sldId id="292" r:id="rId30"/>
    <p:sldId id="294" r:id="rId31"/>
    <p:sldId id="295" r:id="rId32"/>
    <p:sldId id="296" r:id="rId33"/>
    <p:sldId id="297" r:id="rId34"/>
    <p:sldId id="298" r:id="rId35"/>
    <p:sldId id="299" r:id="rId36"/>
    <p:sldId id="300" r:id="rId37"/>
    <p:sldId id="301" r:id="rId38"/>
    <p:sldId id="302" r:id="rId39"/>
    <p:sldId id="303" r:id="rId40"/>
    <p:sldId id="304" r:id="rId41"/>
    <p:sldId id="305" r:id="rId42"/>
    <p:sldId id="306" r:id="rId43"/>
    <p:sldId id="307" r:id="rId44"/>
    <p:sldId id="308" r:id="rId45"/>
    <p:sldId id="309" r:id="rId46"/>
    <p:sldId id="310" r:id="rId47"/>
    <p:sldId id="311" r:id="rId48"/>
    <p:sldId id="269" r:id="rId49"/>
    <p:sldId id="313" r:id="rId50"/>
    <p:sldId id="314" r:id="rId51"/>
    <p:sldId id="257"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11" d="100"/>
          <a:sy n="111" d="100"/>
        </p:scale>
        <p:origin x="-1614"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5C3742-BDAA-46CC-9421-DD21F5940552}"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AU"/>
        </a:p>
      </dgm:t>
    </dgm:pt>
    <dgm:pt modelId="{BB814CFC-4776-472F-A901-B0DCA7263B88}">
      <dgm:prSet phldrT="[Text]"/>
      <dgm:spPr/>
      <dgm:t>
        <a:bodyPr/>
        <a:lstStyle/>
        <a:p>
          <a:r>
            <a:rPr lang="en-AU" dirty="0" smtClean="0"/>
            <a:t>Mobility</a:t>
          </a:r>
          <a:endParaRPr lang="en-AU" dirty="0"/>
        </a:p>
      </dgm:t>
    </dgm:pt>
    <dgm:pt modelId="{9495BA4E-1F03-44D5-A292-B4215B356CB1}" type="parTrans" cxnId="{747DC2EF-C199-451F-BC8F-03B7C0246C23}">
      <dgm:prSet/>
      <dgm:spPr/>
      <dgm:t>
        <a:bodyPr/>
        <a:lstStyle/>
        <a:p>
          <a:endParaRPr lang="en-AU"/>
        </a:p>
      </dgm:t>
    </dgm:pt>
    <dgm:pt modelId="{023954EA-6C28-4E8C-AAA6-C343545A53AE}" type="sibTrans" cxnId="{747DC2EF-C199-451F-BC8F-03B7C0246C23}">
      <dgm:prSet/>
      <dgm:spPr/>
      <dgm:t>
        <a:bodyPr/>
        <a:lstStyle/>
        <a:p>
          <a:endParaRPr lang="en-AU"/>
        </a:p>
      </dgm:t>
    </dgm:pt>
    <dgm:pt modelId="{20326FFE-5F3D-4887-8FEA-96388DED1DB8}">
      <dgm:prSet phldrT="[Text]"/>
      <dgm:spPr/>
      <dgm:t>
        <a:bodyPr/>
        <a:lstStyle/>
        <a:p>
          <a:r>
            <a:rPr lang="en-AU" dirty="0" smtClean="0"/>
            <a:t>Open educational resources</a:t>
          </a:r>
          <a:endParaRPr lang="en-AU" dirty="0"/>
        </a:p>
      </dgm:t>
    </dgm:pt>
    <dgm:pt modelId="{02FF13E1-D3A4-480A-A6CD-911A74D649CD}" type="parTrans" cxnId="{93892231-EFA0-42BC-A839-C3336B35220F}">
      <dgm:prSet/>
      <dgm:spPr/>
      <dgm:t>
        <a:bodyPr/>
        <a:lstStyle/>
        <a:p>
          <a:endParaRPr lang="en-AU"/>
        </a:p>
      </dgm:t>
    </dgm:pt>
    <dgm:pt modelId="{9FF54B68-2E26-42A2-A579-0514AE7DB1C7}" type="sibTrans" cxnId="{93892231-EFA0-42BC-A839-C3336B35220F}">
      <dgm:prSet/>
      <dgm:spPr/>
      <dgm:t>
        <a:bodyPr/>
        <a:lstStyle/>
        <a:p>
          <a:endParaRPr lang="en-AU"/>
        </a:p>
      </dgm:t>
    </dgm:pt>
    <dgm:pt modelId="{EFFC22F9-E503-484A-9980-D8AC3B29DD2E}">
      <dgm:prSet phldrT="[Text]"/>
      <dgm:spPr/>
      <dgm:t>
        <a:bodyPr/>
        <a:lstStyle/>
        <a:p>
          <a:r>
            <a:rPr lang="en-AU" dirty="0" smtClean="0"/>
            <a:t>Digital connectedness</a:t>
          </a:r>
          <a:endParaRPr lang="en-AU" dirty="0"/>
        </a:p>
      </dgm:t>
    </dgm:pt>
    <dgm:pt modelId="{07FE864B-42FE-4F84-A465-ACDC2FBC57DA}" type="parTrans" cxnId="{56C00DB2-C262-4962-8657-5DC09258FFD7}">
      <dgm:prSet/>
      <dgm:spPr/>
      <dgm:t>
        <a:bodyPr/>
        <a:lstStyle/>
        <a:p>
          <a:endParaRPr lang="en-AU"/>
        </a:p>
      </dgm:t>
    </dgm:pt>
    <dgm:pt modelId="{8A926031-BE0B-4B66-974B-4A17A25D8BBB}" type="sibTrans" cxnId="{56C00DB2-C262-4962-8657-5DC09258FFD7}">
      <dgm:prSet/>
      <dgm:spPr/>
      <dgm:t>
        <a:bodyPr/>
        <a:lstStyle/>
        <a:p>
          <a:endParaRPr lang="en-AU"/>
        </a:p>
      </dgm:t>
    </dgm:pt>
    <dgm:pt modelId="{41916412-7470-401A-8C39-4E7A66BD4687}" type="pres">
      <dgm:prSet presAssocID="{8F5C3742-BDAA-46CC-9421-DD21F5940552}" presName="linear" presStyleCnt="0">
        <dgm:presLayoutVars>
          <dgm:dir/>
          <dgm:animLvl val="lvl"/>
          <dgm:resizeHandles val="exact"/>
        </dgm:presLayoutVars>
      </dgm:prSet>
      <dgm:spPr/>
      <dgm:t>
        <a:bodyPr/>
        <a:lstStyle/>
        <a:p>
          <a:endParaRPr lang="en-GB"/>
        </a:p>
      </dgm:t>
    </dgm:pt>
    <dgm:pt modelId="{EA1FD093-97C9-4404-8203-F29BD779A64A}" type="pres">
      <dgm:prSet presAssocID="{BB814CFC-4776-472F-A901-B0DCA7263B88}" presName="parentLin" presStyleCnt="0"/>
      <dgm:spPr/>
    </dgm:pt>
    <dgm:pt modelId="{6DD4649D-3995-4253-AA05-B343CE257ACA}" type="pres">
      <dgm:prSet presAssocID="{BB814CFC-4776-472F-A901-B0DCA7263B88}" presName="parentLeftMargin" presStyleLbl="node1" presStyleIdx="0" presStyleCnt="3"/>
      <dgm:spPr/>
      <dgm:t>
        <a:bodyPr/>
        <a:lstStyle/>
        <a:p>
          <a:endParaRPr lang="en-GB"/>
        </a:p>
      </dgm:t>
    </dgm:pt>
    <dgm:pt modelId="{0936977E-E98D-4910-93F6-0C375BEDD4AC}" type="pres">
      <dgm:prSet presAssocID="{BB814CFC-4776-472F-A901-B0DCA7263B88}" presName="parentText" presStyleLbl="node1" presStyleIdx="0" presStyleCnt="3">
        <dgm:presLayoutVars>
          <dgm:chMax val="0"/>
          <dgm:bulletEnabled val="1"/>
        </dgm:presLayoutVars>
      </dgm:prSet>
      <dgm:spPr/>
      <dgm:t>
        <a:bodyPr/>
        <a:lstStyle/>
        <a:p>
          <a:endParaRPr lang="en-GB"/>
        </a:p>
      </dgm:t>
    </dgm:pt>
    <dgm:pt modelId="{480D5140-E800-4E6A-8BE9-C55158AD27A8}" type="pres">
      <dgm:prSet presAssocID="{BB814CFC-4776-472F-A901-B0DCA7263B88}" presName="negativeSpace" presStyleCnt="0"/>
      <dgm:spPr/>
    </dgm:pt>
    <dgm:pt modelId="{7F2FA713-F31C-4DDB-BEF8-6F1798A3A29B}" type="pres">
      <dgm:prSet presAssocID="{BB814CFC-4776-472F-A901-B0DCA7263B88}" presName="childText" presStyleLbl="conFgAcc1" presStyleIdx="0" presStyleCnt="3">
        <dgm:presLayoutVars>
          <dgm:bulletEnabled val="1"/>
        </dgm:presLayoutVars>
      </dgm:prSet>
      <dgm:spPr/>
    </dgm:pt>
    <dgm:pt modelId="{C19CA9D7-A6D9-46F0-B86D-9E3FDFCD6F8F}" type="pres">
      <dgm:prSet presAssocID="{023954EA-6C28-4E8C-AAA6-C343545A53AE}" presName="spaceBetweenRectangles" presStyleCnt="0"/>
      <dgm:spPr/>
    </dgm:pt>
    <dgm:pt modelId="{F7FBF00C-710A-4D2F-A574-6FF32ABDB2D9}" type="pres">
      <dgm:prSet presAssocID="{20326FFE-5F3D-4887-8FEA-96388DED1DB8}" presName="parentLin" presStyleCnt="0"/>
      <dgm:spPr/>
    </dgm:pt>
    <dgm:pt modelId="{52EE0B45-CF6D-4103-B86D-CC1AEEC0EECE}" type="pres">
      <dgm:prSet presAssocID="{20326FFE-5F3D-4887-8FEA-96388DED1DB8}" presName="parentLeftMargin" presStyleLbl="node1" presStyleIdx="0" presStyleCnt="3"/>
      <dgm:spPr/>
      <dgm:t>
        <a:bodyPr/>
        <a:lstStyle/>
        <a:p>
          <a:endParaRPr lang="en-GB"/>
        </a:p>
      </dgm:t>
    </dgm:pt>
    <dgm:pt modelId="{C7FE707A-F3B4-43AE-A094-D4D3D705BACB}" type="pres">
      <dgm:prSet presAssocID="{20326FFE-5F3D-4887-8FEA-96388DED1DB8}" presName="parentText" presStyleLbl="node1" presStyleIdx="1" presStyleCnt="3">
        <dgm:presLayoutVars>
          <dgm:chMax val="0"/>
          <dgm:bulletEnabled val="1"/>
        </dgm:presLayoutVars>
      </dgm:prSet>
      <dgm:spPr/>
      <dgm:t>
        <a:bodyPr/>
        <a:lstStyle/>
        <a:p>
          <a:endParaRPr lang="en-GB"/>
        </a:p>
      </dgm:t>
    </dgm:pt>
    <dgm:pt modelId="{0B0DBAC5-1079-42B0-8B92-42002031D0A5}" type="pres">
      <dgm:prSet presAssocID="{20326FFE-5F3D-4887-8FEA-96388DED1DB8}" presName="negativeSpace" presStyleCnt="0"/>
      <dgm:spPr/>
    </dgm:pt>
    <dgm:pt modelId="{0B9AF20B-423C-4F39-8A25-423D959981DD}" type="pres">
      <dgm:prSet presAssocID="{20326FFE-5F3D-4887-8FEA-96388DED1DB8}" presName="childText" presStyleLbl="conFgAcc1" presStyleIdx="1" presStyleCnt="3">
        <dgm:presLayoutVars>
          <dgm:bulletEnabled val="1"/>
        </dgm:presLayoutVars>
      </dgm:prSet>
      <dgm:spPr/>
    </dgm:pt>
    <dgm:pt modelId="{BBE9BE4D-3457-4F3A-8E95-E11A92FD1E39}" type="pres">
      <dgm:prSet presAssocID="{9FF54B68-2E26-42A2-A579-0514AE7DB1C7}" presName="spaceBetweenRectangles" presStyleCnt="0"/>
      <dgm:spPr/>
    </dgm:pt>
    <dgm:pt modelId="{43ED9EE6-2277-457B-A5B5-3413B8819232}" type="pres">
      <dgm:prSet presAssocID="{EFFC22F9-E503-484A-9980-D8AC3B29DD2E}" presName="parentLin" presStyleCnt="0"/>
      <dgm:spPr/>
    </dgm:pt>
    <dgm:pt modelId="{5BD0A299-51CF-4198-B8D8-86298A4100D0}" type="pres">
      <dgm:prSet presAssocID="{EFFC22F9-E503-484A-9980-D8AC3B29DD2E}" presName="parentLeftMargin" presStyleLbl="node1" presStyleIdx="1" presStyleCnt="3"/>
      <dgm:spPr/>
      <dgm:t>
        <a:bodyPr/>
        <a:lstStyle/>
        <a:p>
          <a:endParaRPr lang="en-GB"/>
        </a:p>
      </dgm:t>
    </dgm:pt>
    <dgm:pt modelId="{CCFDD8A7-EC0B-4FBE-8E4F-093EE7A968E9}" type="pres">
      <dgm:prSet presAssocID="{EFFC22F9-E503-484A-9980-D8AC3B29DD2E}" presName="parentText" presStyleLbl="node1" presStyleIdx="2" presStyleCnt="3">
        <dgm:presLayoutVars>
          <dgm:chMax val="0"/>
          <dgm:bulletEnabled val="1"/>
        </dgm:presLayoutVars>
      </dgm:prSet>
      <dgm:spPr/>
      <dgm:t>
        <a:bodyPr/>
        <a:lstStyle/>
        <a:p>
          <a:endParaRPr lang="en-AU"/>
        </a:p>
      </dgm:t>
    </dgm:pt>
    <dgm:pt modelId="{D9CBE9F5-97D3-4167-A1BC-A84DC94527DD}" type="pres">
      <dgm:prSet presAssocID="{EFFC22F9-E503-484A-9980-D8AC3B29DD2E}" presName="negativeSpace" presStyleCnt="0"/>
      <dgm:spPr/>
    </dgm:pt>
    <dgm:pt modelId="{D21B30CF-9B27-4127-BFC8-C7E5591116F9}" type="pres">
      <dgm:prSet presAssocID="{EFFC22F9-E503-484A-9980-D8AC3B29DD2E}" presName="childText" presStyleLbl="conFgAcc1" presStyleIdx="2" presStyleCnt="3">
        <dgm:presLayoutVars>
          <dgm:bulletEnabled val="1"/>
        </dgm:presLayoutVars>
      </dgm:prSet>
      <dgm:spPr/>
      <dgm:t>
        <a:bodyPr/>
        <a:lstStyle/>
        <a:p>
          <a:endParaRPr lang="en-GB"/>
        </a:p>
      </dgm:t>
    </dgm:pt>
  </dgm:ptLst>
  <dgm:cxnLst>
    <dgm:cxn modelId="{2FDA12E9-B526-402B-8FA0-AD44E297291D}" type="presOf" srcId="{20326FFE-5F3D-4887-8FEA-96388DED1DB8}" destId="{C7FE707A-F3B4-43AE-A094-D4D3D705BACB}" srcOrd="1" destOrd="0" presId="urn:microsoft.com/office/officeart/2005/8/layout/list1"/>
    <dgm:cxn modelId="{2ABDC722-D106-41CB-8A1A-7B2A238DBC96}" type="presOf" srcId="{8F5C3742-BDAA-46CC-9421-DD21F5940552}" destId="{41916412-7470-401A-8C39-4E7A66BD4687}" srcOrd="0" destOrd="0" presId="urn:microsoft.com/office/officeart/2005/8/layout/list1"/>
    <dgm:cxn modelId="{4D392482-BBFA-4345-A4CD-8D72BA018B76}" type="presOf" srcId="{EFFC22F9-E503-484A-9980-D8AC3B29DD2E}" destId="{CCFDD8A7-EC0B-4FBE-8E4F-093EE7A968E9}" srcOrd="1" destOrd="0" presId="urn:microsoft.com/office/officeart/2005/8/layout/list1"/>
    <dgm:cxn modelId="{56C00DB2-C262-4962-8657-5DC09258FFD7}" srcId="{8F5C3742-BDAA-46CC-9421-DD21F5940552}" destId="{EFFC22F9-E503-484A-9980-D8AC3B29DD2E}" srcOrd="2" destOrd="0" parTransId="{07FE864B-42FE-4F84-A465-ACDC2FBC57DA}" sibTransId="{8A926031-BE0B-4B66-974B-4A17A25D8BBB}"/>
    <dgm:cxn modelId="{CB8433BB-8B52-4609-BC27-FBA33ED2D057}" type="presOf" srcId="{EFFC22F9-E503-484A-9980-D8AC3B29DD2E}" destId="{5BD0A299-51CF-4198-B8D8-86298A4100D0}" srcOrd="0" destOrd="0" presId="urn:microsoft.com/office/officeart/2005/8/layout/list1"/>
    <dgm:cxn modelId="{747DC2EF-C199-451F-BC8F-03B7C0246C23}" srcId="{8F5C3742-BDAA-46CC-9421-DD21F5940552}" destId="{BB814CFC-4776-472F-A901-B0DCA7263B88}" srcOrd="0" destOrd="0" parTransId="{9495BA4E-1F03-44D5-A292-B4215B356CB1}" sibTransId="{023954EA-6C28-4E8C-AAA6-C343545A53AE}"/>
    <dgm:cxn modelId="{BBEE262C-DD9E-4EA2-A286-065EBBECC4F5}" type="presOf" srcId="{BB814CFC-4776-472F-A901-B0DCA7263B88}" destId="{0936977E-E98D-4910-93F6-0C375BEDD4AC}" srcOrd="1" destOrd="0" presId="urn:microsoft.com/office/officeart/2005/8/layout/list1"/>
    <dgm:cxn modelId="{DC803434-B695-41C5-AC24-04AF63106542}" type="presOf" srcId="{BB814CFC-4776-472F-A901-B0DCA7263B88}" destId="{6DD4649D-3995-4253-AA05-B343CE257ACA}" srcOrd="0" destOrd="0" presId="urn:microsoft.com/office/officeart/2005/8/layout/list1"/>
    <dgm:cxn modelId="{8F3D5EB1-2F6B-4A90-98C9-0B635819D64A}" type="presOf" srcId="{20326FFE-5F3D-4887-8FEA-96388DED1DB8}" destId="{52EE0B45-CF6D-4103-B86D-CC1AEEC0EECE}" srcOrd="0" destOrd="0" presId="urn:microsoft.com/office/officeart/2005/8/layout/list1"/>
    <dgm:cxn modelId="{93892231-EFA0-42BC-A839-C3336B35220F}" srcId="{8F5C3742-BDAA-46CC-9421-DD21F5940552}" destId="{20326FFE-5F3D-4887-8FEA-96388DED1DB8}" srcOrd="1" destOrd="0" parTransId="{02FF13E1-D3A4-480A-A6CD-911A74D649CD}" sibTransId="{9FF54B68-2E26-42A2-A579-0514AE7DB1C7}"/>
    <dgm:cxn modelId="{DE7B0CD2-604E-4915-967B-B0A28A894C8A}" type="presParOf" srcId="{41916412-7470-401A-8C39-4E7A66BD4687}" destId="{EA1FD093-97C9-4404-8203-F29BD779A64A}" srcOrd="0" destOrd="0" presId="urn:microsoft.com/office/officeart/2005/8/layout/list1"/>
    <dgm:cxn modelId="{26F213B9-A221-4C32-AA80-62FED8194E14}" type="presParOf" srcId="{EA1FD093-97C9-4404-8203-F29BD779A64A}" destId="{6DD4649D-3995-4253-AA05-B343CE257ACA}" srcOrd="0" destOrd="0" presId="urn:microsoft.com/office/officeart/2005/8/layout/list1"/>
    <dgm:cxn modelId="{4A00F447-9F95-4198-ABE1-4004A580CDF3}" type="presParOf" srcId="{EA1FD093-97C9-4404-8203-F29BD779A64A}" destId="{0936977E-E98D-4910-93F6-0C375BEDD4AC}" srcOrd="1" destOrd="0" presId="urn:microsoft.com/office/officeart/2005/8/layout/list1"/>
    <dgm:cxn modelId="{F010A1FD-48C4-49DE-8C44-82535122BCF8}" type="presParOf" srcId="{41916412-7470-401A-8C39-4E7A66BD4687}" destId="{480D5140-E800-4E6A-8BE9-C55158AD27A8}" srcOrd="1" destOrd="0" presId="urn:microsoft.com/office/officeart/2005/8/layout/list1"/>
    <dgm:cxn modelId="{36BC5FE8-C9BD-4C1D-B319-F5DE2E2490F9}" type="presParOf" srcId="{41916412-7470-401A-8C39-4E7A66BD4687}" destId="{7F2FA713-F31C-4DDB-BEF8-6F1798A3A29B}" srcOrd="2" destOrd="0" presId="urn:microsoft.com/office/officeart/2005/8/layout/list1"/>
    <dgm:cxn modelId="{FA94EA36-05D9-4515-9EE7-1CFE5A55B1E6}" type="presParOf" srcId="{41916412-7470-401A-8C39-4E7A66BD4687}" destId="{C19CA9D7-A6D9-46F0-B86D-9E3FDFCD6F8F}" srcOrd="3" destOrd="0" presId="urn:microsoft.com/office/officeart/2005/8/layout/list1"/>
    <dgm:cxn modelId="{44E3539F-133C-4071-B025-5A720D0A818F}" type="presParOf" srcId="{41916412-7470-401A-8C39-4E7A66BD4687}" destId="{F7FBF00C-710A-4D2F-A574-6FF32ABDB2D9}" srcOrd="4" destOrd="0" presId="urn:microsoft.com/office/officeart/2005/8/layout/list1"/>
    <dgm:cxn modelId="{267860D2-165A-4940-AC59-BB673B3FE367}" type="presParOf" srcId="{F7FBF00C-710A-4D2F-A574-6FF32ABDB2D9}" destId="{52EE0B45-CF6D-4103-B86D-CC1AEEC0EECE}" srcOrd="0" destOrd="0" presId="urn:microsoft.com/office/officeart/2005/8/layout/list1"/>
    <dgm:cxn modelId="{D8FB048B-269C-4468-BD6C-1673A5E2F8B4}" type="presParOf" srcId="{F7FBF00C-710A-4D2F-A574-6FF32ABDB2D9}" destId="{C7FE707A-F3B4-43AE-A094-D4D3D705BACB}" srcOrd="1" destOrd="0" presId="urn:microsoft.com/office/officeart/2005/8/layout/list1"/>
    <dgm:cxn modelId="{7F94820D-2421-4E5B-9EB3-26B32D6DEC69}" type="presParOf" srcId="{41916412-7470-401A-8C39-4E7A66BD4687}" destId="{0B0DBAC5-1079-42B0-8B92-42002031D0A5}" srcOrd="5" destOrd="0" presId="urn:microsoft.com/office/officeart/2005/8/layout/list1"/>
    <dgm:cxn modelId="{9DF8C847-3BF8-4611-8408-9487DF8E449C}" type="presParOf" srcId="{41916412-7470-401A-8C39-4E7A66BD4687}" destId="{0B9AF20B-423C-4F39-8A25-423D959981DD}" srcOrd="6" destOrd="0" presId="urn:microsoft.com/office/officeart/2005/8/layout/list1"/>
    <dgm:cxn modelId="{3B00BBE5-F5B0-43C8-9124-DBACE8A3F22E}" type="presParOf" srcId="{41916412-7470-401A-8C39-4E7A66BD4687}" destId="{BBE9BE4D-3457-4F3A-8E95-E11A92FD1E39}" srcOrd="7" destOrd="0" presId="urn:microsoft.com/office/officeart/2005/8/layout/list1"/>
    <dgm:cxn modelId="{5DF462C1-50D9-4F55-9BD5-A46968A5301C}" type="presParOf" srcId="{41916412-7470-401A-8C39-4E7A66BD4687}" destId="{43ED9EE6-2277-457B-A5B5-3413B8819232}" srcOrd="8" destOrd="0" presId="urn:microsoft.com/office/officeart/2005/8/layout/list1"/>
    <dgm:cxn modelId="{B9E1C053-720F-4C0A-BDB3-1602823F78F0}" type="presParOf" srcId="{43ED9EE6-2277-457B-A5B5-3413B8819232}" destId="{5BD0A299-51CF-4198-B8D8-86298A4100D0}" srcOrd="0" destOrd="0" presId="urn:microsoft.com/office/officeart/2005/8/layout/list1"/>
    <dgm:cxn modelId="{B6FF4E8A-1E17-4FD2-BCD7-545491DE488F}" type="presParOf" srcId="{43ED9EE6-2277-457B-A5B5-3413B8819232}" destId="{CCFDD8A7-EC0B-4FBE-8E4F-093EE7A968E9}" srcOrd="1" destOrd="0" presId="urn:microsoft.com/office/officeart/2005/8/layout/list1"/>
    <dgm:cxn modelId="{717A2F1D-7FCF-4F2A-9497-32FBFA774523}" type="presParOf" srcId="{41916412-7470-401A-8C39-4E7A66BD4687}" destId="{D9CBE9F5-97D3-4167-A1BC-A84DC94527DD}" srcOrd="9" destOrd="0" presId="urn:microsoft.com/office/officeart/2005/8/layout/list1"/>
    <dgm:cxn modelId="{AD7FD946-2E51-4B94-81C9-D31C437CF6D2}" type="presParOf" srcId="{41916412-7470-401A-8C39-4E7A66BD4687}" destId="{D21B30CF-9B27-4127-BFC8-C7E5591116F9}"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5C3742-BDAA-46CC-9421-DD21F5940552}"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AU"/>
        </a:p>
      </dgm:t>
    </dgm:pt>
    <dgm:pt modelId="{BB814CFC-4776-472F-A901-B0DCA7263B88}">
      <dgm:prSet phldrT="[Text]"/>
      <dgm:spPr/>
      <dgm:t>
        <a:bodyPr/>
        <a:lstStyle/>
        <a:p>
          <a:r>
            <a:rPr lang="en-AU" dirty="0" smtClean="0"/>
            <a:t>Mobility</a:t>
          </a:r>
          <a:endParaRPr lang="en-AU" dirty="0"/>
        </a:p>
      </dgm:t>
    </dgm:pt>
    <dgm:pt modelId="{9495BA4E-1F03-44D5-A292-B4215B356CB1}" type="parTrans" cxnId="{747DC2EF-C199-451F-BC8F-03B7C0246C23}">
      <dgm:prSet/>
      <dgm:spPr/>
      <dgm:t>
        <a:bodyPr/>
        <a:lstStyle/>
        <a:p>
          <a:endParaRPr lang="en-AU"/>
        </a:p>
      </dgm:t>
    </dgm:pt>
    <dgm:pt modelId="{023954EA-6C28-4E8C-AAA6-C343545A53AE}" type="sibTrans" cxnId="{747DC2EF-C199-451F-BC8F-03B7C0246C23}">
      <dgm:prSet/>
      <dgm:spPr/>
      <dgm:t>
        <a:bodyPr/>
        <a:lstStyle/>
        <a:p>
          <a:endParaRPr lang="en-AU"/>
        </a:p>
      </dgm:t>
    </dgm:pt>
    <dgm:pt modelId="{20326FFE-5F3D-4887-8FEA-96388DED1DB8}">
      <dgm:prSet phldrT="[Text]"/>
      <dgm:spPr/>
      <dgm:t>
        <a:bodyPr/>
        <a:lstStyle/>
        <a:p>
          <a:r>
            <a:rPr lang="en-AU" dirty="0" smtClean="0"/>
            <a:t>Open educational resources</a:t>
          </a:r>
          <a:endParaRPr lang="en-AU" dirty="0"/>
        </a:p>
      </dgm:t>
    </dgm:pt>
    <dgm:pt modelId="{02FF13E1-D3A4-480A-A6CD-911A74D649CD}" type="parTrans" cxnId="{93892231-EFA0-42BC-A839-C3336B35220F}">
      <dgm:prSet/>
      <dgm:spPr/>
      <dgm:t>
        <a:bodyPr/>
        <a:lstStyle/>
        <a:p>
          <a:endParaRPr lang="en-AU"/>
        </a:p>
      </dgm:t>
    </dgm:pt>
    <dgm:pt modelId="{9FF54B68-2E26-42A2-A579-0514AE7DB1C7}" type="sibTrans" cxnId="{93892231-EFA0-42BC-A839-C3336B35220F}">
      <dgm:prSet/>
      <dgm:spPr/>
      <dgm:t>
        <a:bodyPr/>
        <a:lstStyle/>
        <a:p>
          <a:endParaRPr lang="en-AU"/>
        </a:p>
      </dgm:t>
    </dgm:pt>
    <dgm:pt modelId="{EFFC22F9-E503-484A-9980-D8AC3B29DD2E}">
      <dgm:prSet phldrT="[Text]"/>
      <dgm:spPr/>
      <dgm:t>
        <a:bodyPr/>
        <a:lstStyle/>
        <a:p>
          <a:r>
            <a:rPr lang="en-AU" dirty="0" smtClean="0"/>
            <a:t>Digital connectedness</a:t>
          </a:r>
          <a:endParaRPr lang="en-AU" dirty="0"/>
        </a:p>
      </dgm:t>
    </dgm:pt>
    <dgm:pt modelId="{07FE864B-42FE-4F84-A465-ACDC2FBC57DA}" type="parTrans" cxnId="{56C00DB2-C262-4962-8657-5DC09258FFD7}">
      <dgm:prSet/>
      <dgm:spPr/>
      <dgm:t>
        <a:bodyPr/>
        <a:lstStyle/>
        <a:p>
          <a:endParaRPr lang="en-AU"/>
        </a:p>
      </dgm:t>
    </dgm:pt>
    <dgm:pt modelId="{8A926031-BE0B-4B66-974B-4A17A25D8BBB}" type="sibTrans" cxnId="{56C00DB2-C262-4962-8657-5DC09258FFD7}">
      <dgm:prSet/>
      <dgm:spPr/>
      <dgm:t>
        <a:bodyPr/>
        <a:lstStyle/>
        <a:p>
          <a:endParaRPr lang="en-AU"/>
        </a:p>
      </dgm:t>
    </dgm:pt>
    <dgm:pt modelId="{41916412-7470-401A-8C39-4E7A66BD4687}" type="pres">
      <dgm:prSet presAssocID="{8F5C3742-BDAA-46CC-9421-DD21F5940552}" presName="linear" presStyleCnt="0">
        <dgm:presLayoutVars>
          <dgm:dir/>
          <dgm:animLvl val="lvl"/>
          <dgm:resizeHandles val="exact"/>
        </dgm:presLayoutVars>
      </dgm:prSet>
      <dgm:spPr/>
      <dgm:t>
        <a:bodyPr/>
        <a:lstStyle/>
        <a:p>
          <a:endParaRPr lang="en-GB"/>
        </a:p>
      </dgm:t>
    </dgm:pt>
    <dgm:pt modelId="{EA1FD093-97C9-4404-8203-F29BD779A64A}" type="pres">
      <dgm:prSet presAssocID="{BB814CFC-4776-472F-A901-B0DCA7263B88}" presName="parentLin" presStyleCnt="0"/>
      <dgm:spPr/>
    </dgm:pt>
    <dgm:pt modelId="{6DD4649D-3995-4253-AA05-B343CE257ACA}" type="pres">
      <dgm:prSet presAssocID="{BB814CFC-4776-472F-A901-B0DCA7263B88}" presName="parentLeftMargin" presStyleLbl="node1" presStyleIdx="0" presStyleCnt="3"/>
      <dgm:spPr/>
      <dgm:t>
        <a:bodyPr/>
        <a:lstStyle/>
        <a:p>
          <a:endParaRPr lang="en-GB"/>
        </a:p>
      </dgm:t>
    </dgm:pt>
    <dgm:pt modelId="{0936977E-E98D-4910-93F6-0C375BEDD4AC}" type="pres">
      <dgm:prSet presAssocID="{BB814CFC-4776-472F-A901-B0DCA7263B88}" presName="parentText" presStyleLbl="node1" presStyleIdx="0" presStyleCnt="3">
        <dgm:presLayoutVars>
          <dgm:chMax val="0"/>
          <dgm:bulletEnabled val="1"/>
        </dgm:presLayoutVars>
      </dgm:prSet>
      <dgm:spPr/>
      <dgm:t>
        <a:bodyPr/>
        <a:lstStyle/>
        <a:p>
          <a:endParaRPr lang="en-GB"/>
        </a:p>
      </dgm:t>
    </dgm:pt>
    <dgm:pt modelId="{480D5140-E800-4E6A-8BE9-C55158AD27A8}" type="pres">
      <dgm:prSet presAssocID="{BB814CFC-4776-472F-A901-B0DCA7263B88}" presName="negativeSpace" presStyleCnt="0"/>
      <dgm:spPr/>
    </dgm:pt>
    <dgm:pt modelId="{7F2FA713-F31C-4DDB-BEF8-6F1798A3A29B}" type="pres">
      <dgm:prSet presAssocID="{BB814CFC-4776-472F-A901-B0DCA7263B88}" presName="childText" presStyleLbl="conFgAcc1" presStyleIdx="0" presStyleCnt="3">
        <dgm:presLayoutVars>
          <dgm:bulletEnabled val="1"/>
        </dgm:presLayoutVars>
      </dgm:prSet>
      <dgm:spPr/>
    </dgm:pt>
    <dgm:pt modelId="{C19CA9D7-A6D9-46F0-B86D-9E3FDFCD6F8F}" type="pres">
      <dgm:prSet presAssocID="{023954EA-6C28-4E8C-AAA6-C343545A53AE}" presName="spaceBetweenRectangles" presStyleCnt="0"/>
      <dgm:spPr/>
    </dgm:pt>
    <dgm:pt modelId="{F7FBF00C-710A-4D2F-A574-6FF32ABDB2D9}" type="pres">
      <dgm:prSet presAssocID="{20326FFE-5F3D-4887-8FEA-96388DED1DB8}" presName="parentLin" presStyleCnt="0"/>
      <dgm:spPr/>
    </dgm:pt>
    <dgm:pt modelId="{52EE0B45-CF6D-4103-B86D-CC1AEEC0EECE}" type="pres">
      <dgm:prSet presAssocID="{20326FFE-5F3D-4887-8FEA-96388DED1DB8}" presName="parentLeftMargin" presStyleLbl="node1" presStyleIdx="0" presStyleCnt="3"/>
      <dgm:spPr/>
      <dgm:t>
        <a:bodyPr/>
        <a:lstStyle/>
        <a:p>
          <a:endParaRPr lang="en-GB"/>
        </a:p>
      </dgm:t>
    </dgm:pt>
    <dgm:pt modelId="{C7FE707A-F3B4-43AE-A094-D4D3D705BACB}" type="pres">
      <dgm:prSet presAssocID="{20326FFE-5F3D-4887-8FEA-96388DED1DB8}" presName="parentText" presStyleLbl="node1" presStyleIdx="1" presStyleCnt="3">
        <dgm:presLayoutVars>
          <dgm:chMax val="0"/>
          <dgm:bulletEnabled val="1"/>
        </dgm:presLayoutVars>
      </dgm:prSet>
      <dgm:spPr/>
      <dgm:t>
        <a:bodyPr/>
        <a:lstStyle/>
        <a:p>
          <a:endParaRPr lang="en-GB"/>
        </a:p>
      </dgm:t>
    </dgm:pt>
    <dgm:pt modelId="{0B0DBAC5-1079-42B0-8B92-42002031D0A5}" type="pres">
      <dgm:prSet presAssocID="{20326FFE-5F3D-4887-8FEA-96388DED1DB8}" presName="negativeSpace" presStyleCnt="0"/>
      <dgm:spPr/>
    </dgm:pt>
    <dgm:pt modelId="{0B9AF20B-423C-4F39-8A25-423D959981DD}" type="pres">
      <dgm:prSet presAssocID="{20326FFE-5F3D-4887-8FEA-96388DED1DB8}" presName="childText" presStyleLbl="conFgAcc1" presStyleIdx="1" presStyleCnt="3">
        <dgm:presLayoutVars>
          <dgm:bulletEnabled val="1"/>
        </dgm:presLayoutVars>
      </dgm:prSet>
      <dgm:spPr/>
    </dgm:pt>
    <dgm:pt modelId="{BBE9BE4D-3457-4F3A-8E95-E11A92FD1E39}" type="pres">
      <dgm:prSet presAssocID="{9FF54B68-2E26-42A2-A579-0514AE7DB1C7}" presName="spaceBetweenRectangles" presStyleCnt="0"/>
      <dgm:spPr/>
    </dgm:pt>
    <dgm:pt modelId="{43ED9EE6-2277-457B-A5B5-3413B8819232}" type="pres">
      <dgm:prSet presAssocID="{EFFC22F9-E503-484A-9980-D8AC3B29DD2E}" presName="parentLin" presStyleCnt="0"/>
      <dgm:spPr/>
    </dgm:pt>
    <dgm:pt modelId="{5BD0A299-51CF-4198-B8D8-86298A4100D0}" type="pres">
      <dgm:prSet presAssocID="{EFFC22F9-E503-484A-9980-D8AC3B29DD2E}" presName="parentLeftMargin" presStyleLbl="node1" presStyleIdx="1" presStyleCnt="3"/>
      <dgm:spPr/>
      <dgm:t>
        <a:bodyPr/>
        <a:lstStyle/>
        <a:p>
          <a:endParaRPr lang="en-GB"/>
        </a:p>
      </dgm:t>
    </dgm:pt>
    <dgm:pt modelId="{CCFDD8A7-EC0B-4FBE-8E4F-093EE7A968E9}" type="pres">
      <dgm:prSet presAssocID="{EFFC22F9-E503-484A-9980-D8AC3B29DD2E}" presName="parentText" presStyleLbl="node1" presStyleIdx="2" presStyleCnt="3">
        <dgm:presLayoutVars>
          <dgm:chMax val="0"/>
          <dgm:bulletEnabled val="1"/>
        </dgm:presLayoutVars>
      </dgm:prSet>
      <dgm:spPr/>
      <dgm:t>
        <a:bodyPr/>
        <a:lstStyle/>
        <a:p>
          <a:endParaRPr lang="en-AU"/>
        </a:p>
      </dgm:t>
    </dgm:pt>
    <dgm:pt modelId="{D9CBE9F5-97D3-4167-A1BC-A84DC94527DD}" type="pres">
      <dgm:prSet presAssocID="{EFFC22F9-E503-484A-9980-D8AC3B29DD2E}" presName="negativeSpace" presStyleCnt="0"/>
      <dgm:spPr/>
    </dgm:pt>
    <dgm:pt modelId="{D21B30CF-9B27-4127-BFC8-C7E5591116F9}" type="pres">
      <dgm:prSet presAssocID="{EFFC22F9-E503-484A-9980-D8AC3B29DD2E}" presName="childText" presStyleLbl="conFgAcc1" presStyleIdx="2" presStyleCnt="3">
        <dgm:presLayoutVars>
          <dgm:bulletEnabled val="1"/>
        </dgm:presLayoutVars>
      </dgm:prSet>
      <dgm:spPr/>
      <dgm:t>
        <a:bodyPr/>
        <a:lstStyle/>
        <a:p>
          <a:endParaRPr lang="en-GB"/>
        </a:p>
      </dgm:t>
    </dgm:pt>
  </dgm:ptLst>
  <dgm:cxnLst>
    <dgm:cxn modelId="{56C00DB2-C262-4962-8657-5DC09258FFD7}" srcId="{8F5C3742-BDAA-46CC-9421-DD21F5940552}" destId="{EFFC22F9-E503-484A-9980-D8AC3B29DD2E}" srcOrd="2" destOrd="0" parTransId="{07FE864B-42FE-4F84-A465-ACDC2FBC57DA}" sibTransId="{8A926031-BE0B-4B66-974B-4A17A25D8BBB}"/>
    <dgm:cxn modelId="{21ABB5DD-240C-444E-87C5-5343B4D9C7B4}" type="presOf" srcId="{BB814CFC-4776-472F-A901-B0DCA7263B88}" destId="{0936977E-E98D-4910-93F6-0C375BEDD4AC}" srcOrd="1" destOrd="0" presId="urn:microsoft.com/office/officeart/2005/8/layout/list1"/>
    <dgm:cxn modelId="{CEBE6D35-DFA8-4FDC-A667-515ECDF9A2FF}" type="presOf" srcId="{EFFC22F9-E503-484A-9980-D8AC3B29DD2E}" destId="{CCFDD8A7-EC0B-4FBE-8E4F-093EE7A968E9}" srcOrd="1" destOrd="0" presId="urn:microsoft.com/office/officeart/2005/8/layout/list1"/>
    <dgm:cxn modelId="{102803D4-F622-4B48-9D0B-362456E4A81F}" type="presOf" srcId="{BB814CFC-4776-472F-A901-B0DCA7263B88}" destId="{6DD4649D-3995-4253-AA05-B343CE257ACA}" srcOrd="0" destOrd="0" presId="urn:microsoft.com/office/officeart/2005/8/layout/list1"/>
    <dgm:cxn modelId="{747DC2EF-C199-451F-BC8F-03B7C0246C23}" srcId="{8F5C3742-BDAA-46CC-9421-DD21F5940552}" destId="{BB814CFC-4776-472F-A901-B0DCA7263B88}" srcOrd="0" destOrd="0" parTransId="{9495BA4E-1F03-44D5-A292-B4215B356CB1}" sibTransId="{023954EA-6C28-4E8C-AAA6-C343545A53AE}"/>
    <dgm:cxn modelId="{E32D9375-125C-458B-B416-B4C8B5DA6ED1}" type="presOf" srcId="{EFFC22F9-E503-484A-9980-D8AC3B29DD2E}" destId="{5BD0A299-51CF-4198-B8D8-86298A4100D0}" srcOrd="0" destOrd="0" presId="urn:microsoft.com/office/officeart/2005/8/layout/list1"/>
    <dgm:cxn modelId="{A32DBCA3-6379-446D-AFBF-D74B05C444FC}" type="presOf" srcId="{20326FFE-5F3D-4887-8FEA-96388DED1DB8}" destId="{C7FE707A-F3B4-43AE-A094-D4D3D705BACB}" srcOrd="1" destOrd="0" presId="urn:microsoft.com/office/officeart/2005/8/layout/list1"/>
    <dgm:cxn modelId="{93892231-EFA0-42BC-A839-C3336B35220F}" srcId="{8F5C3742-BDAA-46CC-9421-DD21F5940552}" destId="{20326FFE-5F3D-4887-8FEA-96388DED1DB8}" srcOrd="1" destOrd="0" parTransId="{02FF13E1-D3A4-480A-A6CD-911A74D649CD}" sibTransId="{9FF54B68-2E26-42A2-A579-0514AE7DB1C7}"/>
    <dgm:cxn modelId="{A9992801-7158-4B25-A34C-D6A1003C1B33}" type="presOf" srcId="{20326FFE-5F3D-4887-8FEA-96388DED1DB8}" destId="{52EE0B45-CF6D-4103-B86D-CC1AEEC0EECE}" srcOrd="0" destOrd="0" presId="urn:microsoft.com/office/officeart/2005/8/layout/list1"/>
    <dgm:cxn modelId="{F5091EDC-D517-438D-ABB6-6FDBA10AD0B4}" type="presOf" srcId="{8F5C3742-BDAA-46CC-9421-DD21F5940552}" destId="{41916412-7470-401A-8C39-4E7A66BD4687}" srcOrd="0" destOrd="0" presId="urn:microsoft.com/office/officeart/2005/8/layout/list1"/>
    <dgm:cxn modelId="{81927601-CC3A-442E-867F-1C2351A1A40B}" type="presParOf" srcId="{41916412-7470-401A-8C39-4E7A66BD4687}" destId="{EA1FD093-97C9-4404-8203-F29BD779A64A}" srcOrd="0" destOrd="0" presId="urn:microsoft.com/office/officeart/2005/8/layout/list1"/>
    <dgm:cxn modelId="{E695FA43-80BF-4CC0-A347-CE60CADEFD33}" type="presParOf" srcId="{EA1FD093-97C9-4404-8203-F29BD779A64A}" destId="{6DD4649D-3995-4253-AA05-B343CE257ACA}" srcOrd="0" destOrd="0" presId="urn:microsoft.com/office/officeart/2005/8/layout/list1"/>
    <dgm:cxn modelId="{AE766BC3-04B2-4C3C-A1B7-8767A45B4459}" type="presParOf" srcId="{EA1FD093-97C9-4404-8203-F29BD779A64A}" destId="{0936977E-E98D-4910-93F6-0C375BEDD4AC}" srcOrd="1" destOrd="0" presId="urn:microsoft.com/office/officeart/2005/8/layout/list1"/>
    <dgm:cxn modelId="{3817E887-1A1A-433C-8720-0AC87867EA69}" type="presParOf" srcId="{41916412-7470-401A-8C39-4E7A66BD4687}" destId="{480D5140-E800-4E6A-8BE9-C55158AD27A8}" srcOrd="1" destOrd="0" presId="urn:microsoft.com/office/officeart/2005/8/layout/list1"/>
    <dgm:cxn modelId="{3887549E-5653-4C41-A4AA-1AA503B90990}" type="presParOf" srcId="{41916412-7470-401A-8C39-4E7A66BD4687}" destId="{7F2FA713-F31C-4DDB-BEF8-6F1798A3A29B}" srcOrd="2" destOrd="0" presId="urn:microsoft.com/office/officeart/2005/8/layout/list1"/>
    <dgm:cxn modelId="{152063B2-FD6C-4B95-831A-1293881972D7}" type="presParOf" srcId="{41916412-7470-401A-8C39-4E7A66BD4687}" destId="{C19CA9D7-A6D9-46F0-B86D-9E3FDFCD6F8F}" srcOrd="3" destOrd="0" presId="urn:microsoft.com/office/officeart/2005/8/layout/list1"/>
    <dgm:cxn modelId="{04D24BEC-5B5E-4525-B54D-9A91B7F184E7}" type="presParOf" srcId="{41916412-7470-401A-8C39-4E7A66BD4687}" destId="{F7FBF00C-710A-4D2F-A574-6FF32ABDB2D9}" srcOrd="4" destOrd="0" presId="urn:microsoft.com/office/officeart/2005/8/layout/list1"/>
    <dgm:cxn modelId="{0188AC4D-A621-43D0-B706-6FF6252CF522}" type="presParOf" srcId="{F7FBF00C-710A-4D2F-A574-6FF32ABDB2D9}" destId="{52EE0B45-CF6D-4103-B86D-CC1AEEC0EECE}" srcOrd="0" destOrd="0" presId="urn:microsoft.com/office/officeart/2005/8/layout/list1"/>
    <dgm:cxn modelId="{A2AFD502-F23C-4582-89AD-4E1E666D7F6E}" type="presParOf" srcId="{F7FBF00C-710A-4D2F-A574-6FF32ABDB2D9}" destId="{C7FE707A-F3B4-43AE-A094-D4D3D705BACB}" srcOrd="1" destOrd="0" presId="urn:microsoft.com/office/officeart/2005/8/layout/list1"/>
    <dgm:cxn modelId="{212BB3C7-C478-4B4C-B3D9-FB4B62BCAC6D}" type="presParOf" srcId="{41916412-7470-401A-8C39-4E7A66BD4687}" destId="{0B0DBAC5-1079-42B0-8B92-42002031D0A5}" srcOrd="5" destOrd="0" presId="urn:microsoft.com/office/officeart/2005/8/layout/list1"/>
    <dgm:cxn modelId="{3C4DBC81-6B04-4314-9576-EDEB5CE40DC9}" type="presParOf" srcId="{41916412-7470-401A-8C39-4E7A66BD4687}" destId="{0B9AF20B-423C-4F39-8A25-423D959981DD}" srcOrd="6" destOrd="0" presId="urn:microsoft.com/office/officeart/2005/8/layout/list1"/>
    <dgm:cxn modelId="{E6B122E7-A02E-4AC2-A12D-AC5F8A499770}" type="presParOf" srcId="{41916412-7470-401A-8C39-4E7A66BD4687}" destId="{BBE9BE4D-3457-4F3A-8E95-E11A92FD1E39}" srcOrd="7" destOrd="0" presId="urn:microsoft.com/office/officeart/2005/8/layout/list1"/>
    <dgm:cxn modelId="{6003304F-06FE-4513-8871-2E7ABACE5F6C}" type="presParOf" srcId="{41916412-7470-401A-8C39-4E7A66BD4687}" destId="{43ED9EE6-2277-457B-A5B5-3413B8819232}" srcOrd="8" destOrd="0" presId="urn:microsoft.com/office/officeart/2005/8/layout/list1"/>
    <dgm:cxn modelId="{82C925A5-C48F-4DF0-9D68-03928BF7E261}" type="presParOf" srcId="{43ED9EE6-2277-457B-A5B5-3413B8819232}" destId="{5BD0A299-51CF-4198-B8D8-86298A4100D0}" srcOrd="0" destOrd="0" presId="urn:microsoft.com/office/officeart/2005/8/layout/list1"/>
    <dgm:cxn modelId="{D332586E-AB50-42DD-92C1-64266F325532}" type="presParOf" srcId="{43ED9EE6-2277-457B-A5B5-3413B8819232}" destId="{CCFDD8A7-EC0B-4FBE-8E4F-093EE7A968E9}" srcOrd="1" destOrd="0" presId="urn:microsoft.com/office/officeart/2005/8/layout/list1"/>
    <dgm:cxn modelId="{2E176212-D138-4967-8F60-B9EBFB86E8B8}" type="presParOf" srcId="{41916412-7470-401A-8C39-4E7A66BD4687}" destId="{D9CBE9F5-97D3-4167-A1BC-A84DC94527DD}" srcOrd="9" destOrd="0" presId="urn:microsoft.com/office/officeart/2005/8/layout/list1"/>
    <dgm:cxn modelId="{5BBF59DA-BD72-4DA4-967B-677D3FC46D49}" type="presParOf" srcId="{41916412-7470-401A-8C39-4E7A66BD4687}" destId="{D21B30CF-9B27-4127-BFC8-C7E5591116F9}"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F5C3742-BDAA-46CC-9421-DD21F5940552}"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AU"/>
        </a:p>
      </dgm:t>
    </dgm:pt>
    <dgm:pt modelId="{BB814CFC-4776-472F-A901-B0DCA7263B88}">
      <dgm:prSet phldrT="[Text]"/>
      <dgm:spPr/>
      <dgm:t>
        <a:bodyPr/>
        <a:lstStyle/>
        <a:p>
          <a:r>
            <a:rPr lang="en-AU" dirty="0" smtClean="0"/>
            <a:t>Mobility</a:t>
          </a:r>
          <a:endParaRPr lang="en-AU" dirty="0"/>
        </a:p>
      </dgm:t>
    </dgm:pt>
    <dgm:pt modelId="{9495BA4E-1F03-44D5-A292-B4215B356CB1}" type="parTrans" cxnId="{747DC2EF-C199-451F-BC8F-03B7C0246C23}">
      <dgm:prSet/>
      <dgm:spPr/>
      <dgm:t>
        <a:bodyPr/>
        <a:lstStyle/>
        <a:p>
          <a:endParaRPr lang="en-AU"/>
        </a:p>
      </dgm:t>
    </dgm:pt>
    <dgm:pt modelId="{023954EA-6C28-4E8C-AAA6-C343545A53AE}" type="sibTrans" cxnId="{747DC2EF-C199-451F-BC8F-03B7C0246C23}">
      <dgm:prSet/>
      <dgm:spPr/>
      <dgm:t>
        <a:bodyPr/>
        <a:lstStyle/>
        <a:p>
          <a:endParaRPr lang="en-AU"/>
        </a:p>
      </dgm:t>
    </dgm:pt>
    <dgm:pt modelId="{20326FFE-5F3D-4887-8FEA-96388DED1DB8}">
      <dgm:prSet phldrT="[Text]"/>
      <dgm:spPr/>
      <dgm:t>
        <a:bodyPr/>
        <a:lstStyle/>
        <a:p>
          <a:r>
            <a:rPr lang="en-AU" dirty="0" smtClean="0"/>
            <a:t>Open educational resources</a:t>
          </a:r>
          <a:endParaRPr lang="en-AU" dirty="0"/>
        </a:p>
      </dgm:t>
    </dgm:pt>
    <dgm:pt modelId="{02FF13E1-D3A4-480A-A6CD-911A74D649CD}" type="parTrans" cxnId="{93892231-EFA0-42BC-A839-C3336B35220F}">
      <dgm:prSet/>
      <dgm:spPr/>
      <dgm:t>
        <a:bodyPr/>
        <a:lstStyle/>
        <a:p>
          <a:endParaRPr lang="en-AU"/>
        </a:p>
      </dgm:t>
    </dgm:pt>
    <dgm:pt modelId="{9FF54B68-2E26-42A2-A579-0514AE7DB1C7}" type="sibTrans" cxnId="{93892231-EFA0-42BC-A839-C3336B35220F}">
      <dgm:prSet/>
      <dgm:spPr/>
      <dgm:t>
        <a:bodyPr/>
        <a:lstStyle/>
        <a:p>
          <a:endParaRPr lang="en-AU"/>
        </a:p>
      </dgm:t>
    </dgm:pt>
    <dgm:pt modelId="{EFFC22F9-E503-484A-9980-D8AC3B29DD2E}">
      <dgm:prSet phldrT="[Text]"/>
      <dgm:spPr/>
      <dgm:t>
        <a:bodyPr/>
        <a:lstStyle/>
        <a:p>
          <a:r>
            <a:rPr lang="en-AU" dirty="0" smtClean="0"/>
            <a:t>Digital connectedness</a:t>
          </a:r>
          <a:endParaRPr lang="en-AU" dirty="0"/>
        </a:p>
      </dgm:t>
    </dgm:pt>
    <dgm:pt modelId="{07FE864B-42FE-4F84-A465-ACDC2FBC57DA}" type="parTrans" cxnId="{56C00DB2-C262-4962-8657-5DC09258FFD7}">
      <dgm:prSet/>
      <dgm:spPr/>
      <dgm:t>
        <a:bodyPr/>
        <a:lstStyle/>
        <a:p>
          <a:endParaRPr lang="en-AU"/>
        </a:p>
      </dgm:t>
    </dgm:pt>
    <dgm:pt modelId="{8A926031-BE0B-4B66-974B-4A17A25D8BBB}" type="sibTrans" cxnId="{56C00DB2-C262-4962-8657-5DC09258FFD7}">
      <dgm:prSet/>
      <dgm:spPr/>
      <dgm:t>
        <a:bodyPr/>
        <a:lstStyle/>
        <a:p>
          <a:endParaRPr lang="en-AU"/>
        </a:p>
      </dgm:t>
    </dgm:pt>
    <dgm:pt modelId="{41916412-7470-401A-8C39-4E7A66BD4687}" type="pres">
      <dgm:prSet presAssocID="{8F5C3742-BDAA-46CC-9421-DD21F5940552}" presName="linear" presStyleCnt="0">
        <dgm:presLayoutVars>
          <dgm:dir/>
          <dgm:animLvl val="lvl"/>
          <dgm:resizeHandles val="exact"/>
        </dgm:presLayoutVars>
      </dgm:prSet>
      <dgm:spPr/>
      <dgm:t>
        <a:bodyPr/>
        <a:lstStyle/>
        <a:p>
          <a:endParaRPr lang="en-GB"/>
        </a:p>
      </dgm:t>
    </dgm:pt>
    <dgm:pt modelId="{EA1FD093-97C9-4404-8203-F29BD779A64A}" type="pres">
      <dgm:prSet presAssocID="{BB814CFC-4776-472F-A901-B0DCA7263B88}" presName="parentLin" presStyleCnt="0"/>
      <dgm:spPr/>
    </dgm:pt>
    <dgm:pt modelId="{6DD4649D-3995-4253-AA05-B343CE257ACA}" type="pres">
      <dgm:prSet presAssocID="{BB814CFC-4776-472F-A901-B0DCA7263B88}" presName="parentLeftMargin" presStyleLbl="node1" presStyleIdx="0" presStyleCnt="3"/>
      <dgm:spPr/>
      <dgm:t>
        <a:bodyPr/>
        <a:lstStyle/>
        <a:p>
          <a:endParaRPr lang="en-GB"/>
        </a:p>
      </dgm:t>
    </dgm:pt>
    <dgm:pt modelId="{0936977E-E98D-4910-93F6-0C375BEDD4AC}" type="pres">
      <dgm:prSet presAssocID="{BB814CFC-4776-472F-A901-B0DCA7263B88}" presName="parentText" presStyleLbl="node1" presStyleIdx="0" presStyleCnt="3">
        <dgm:presLayoutVars>
          <dgm:chMax val="0"/>
          <dgm:bulletEnabled val="1"/>
        </dgm:presLayoutVars>
      </dgm:prSet>
      <dgm:spPr/>
      <dgm:t>
        <a:bodyPr/>
        <a:lstStyle/>
        <a:p>
          <a:endParaRPr lang="en-GB"/>
        </a:p>
      </dgm:t>
    </dgm:pt>
    <dgm:pt modelId="{480D5140-E800-4E6A-8BE9-C55158AD27A8}" type="pres">
      <dgm:prSet presAssocID="{BB814CFC-4776-472F-A901-B0DCA7263B88}" presName="negativeSpace" presStyleCnt="0"/>
      <dgm:spPr/>
    </dgm:pt>
    <dgm:pt modelId="{7F2FA713-F31C-4DDB-BEF8-6F1798A3A29B}" type="pres">
      <dgm:prSet presAssocID="{BB814CFC-4776-472F-A901-B0DCA7263B88}" presName="childText" presStyleLbl="conFgAcc1" presStyleIdx="0" presStyleCnt="3">
        <dgm:presLayoutVars>
          <dgm:bulletEnabled val="1"/>
        </dgm:presLayoutVars>
      </dgm:prSet>
      <dgm:spPr/>
    </dgm:pt>
    <dgm:pt modelId="{C19CA9D7-A6D9-46F0-B86D-9E3FDFCD6F8F}" type="pres">
      <dgm:prSet presAssocID="{023954EA-6C28-4E8C-AAA6-C343545A53AE}" presName="spaceBetweenRectangles" presStyleCnt="0"/>
      <dgm:spPr/>
    </dgm:pt>
    <dgm:pt modelId="{F7FBF00C-710A-4D2F-A574-6FF32ABDB2D9}" type="pres">
      <dgm:prSet presAssocID="{20326FFE-5F3D-4887-8FEA-96388DED1DB8}" presName="parentLin" presStyleCnt="0"/>
      <dgm:spPr/>
    </dgm:pt>
    <dgm:pt modelId="{52EE0B45-CF6D-4103-B86D-CC1AEEC0EECE}" type="pres">
      <dgm:prSet presAssocID="{20326FFE-5F3D-4887-8FEA-96388DED1DB8}" presName="parentLeftMargin" presStyleLbl="node1" presStyleIdx="0" presStyleCnt="3"/>
      <dgm:spPr/>
      <dgm:t>
        <a:bodyPr/>
        <a:lstStyle/>
        <a:p>
          <a:endParaRPr lang="en-GB"/>
        </a:p>
      </dgm:t>
    </dgm:pt>
    <dgm:pt modelId="{C7FE707A-F3B4-43AE-A094-D4D3D705BACB}" type="pres">
      <dgm:prSet presAssocID="{20326FFE-5F3D-4887-8FEA-96388DED1DB8}" presName="parentText" presStyleLbl="node1" presStyleIdx="1" presStyleCnt="3">
        <dgm:presLayoutVars>
          <dgm:chMax val="0"/>
          <dgm:bulletEnabled val="1"/>
        </dgm:presLayoutVars>
      </dgm:prSet>
      <dgm:spPr/>
      <dgm:t>
        <a:bodyPr/>
        <a:lstStyle/>
        <a:p>
          <a:endParaRPr lang="en-GB"/>
        </a:p>
      </dgm:t>
    </dgm:pt>
    <dgm:pt modelId="{0B0DBAC5-1079-42B0-8B92-42002031D0A5}" type="pres">
      <dgm:prSet presAssocID="{20326FFE-5F3D-4887-8FEA-96388DED1DB8}" presName="negativeSpace" presStyleCnt="0"/>
      <dgm:spPr/>
    </dgm:pt>
    <dgm:pt modelId="{0B9AF20B-423C-4F39-8A25-423D959981DD}" type="pres">
      <dgm:prSet presAssocID="{20326FFE-5F3D-4887-8FEA-96388DED1DB8}" presName="childText" presStyleLbl="conFgAcc1" presStyleIdx="1" presStyleCnt="3">
        <dgm:presLayoutVars>
          <dgm:bulletEnabled val="1"/>
        </dgm:presLayoutVars>
      </dgm:prSet>
      <dgm:spPr/>
    </dgm:pt>
    <dgm:pt modelId="{BBE9BE4D-3457-4F3A-8E95-E11A92FD1E39}" type="pres">
      <dgm:prSet presAssocID="{9FF54B68-2E26-42A2-A579-0514AE7DB1C7}" presName="spaceBetweenRectangles" presStyleCnt="0"/>
      <dgm:spPr/>
    </dgm:pt>
    <dgm:pt modelId="{43ED9EE6-2277-457B-A5B5-3413B8819232}" type="pres">
      <dgm:prSet presAssocID="{EFFC22F9-E503-484A-9980-D8AC3B29DD2E}" presName="parentLin" presStyleCnt="0"/>
      <dgm:spPr/>
    </dgm:pt>
    <dgm:pt modelId="{5BD0A299-51CF-4198-B8D8-86298A4100D0}" type="pres">
      <dgm:prSet presAssocID="{EFFC22F9-E503-484A-9980-D8AC3B29DD2E}" presName="parentLeftMargin" presStyleLbl="node1" presStyleIdx="1" presStyleCnt="3"/>
      <dgm:spPr/>
      <dgm:t>
        <a:bodyPr/>
        <a:lstStyle/>
        <a:p>
          <a:endParaRPr lang="en-GB"/>
        </a:p>
      </dgm:t>
    </dgm:pt>
    <dgm:pt modelId="{CCFDD8A7-EC0B-4FBE-8E4F-093EE7A968E9}" type="pres">
      <dgm:prSet presAssocID="{EFFC22F9-E503-484A-9980-D8AC3B29DD2E}" presName="parentText" presStyleLbl="node1" presStyleIdx="2" presStyleCnt="3">
        <dgm:presLayoutVars>
          <dgm:chMax val="0"/>
          <dgm:bulletEnabled val="1"/>
        </dgm:presLayoutVars>
      </dgm:prSet>
      <dgm:spPr/>
      <dgm:t>
        <a:bodyPr/>
        <a:lstStyle/>
        <a:p>
          <a:endParaRPr lang="en-AU"/>
        </a:p>
      </dgm:t>
    </dgm:pt>
    <dgm:pt modelId="{D9CBE9F5-97D3-4167-A1BC-A84DC94527DD}" type="pres">
      <dgm:prSet presAssocID="{EFFC22F9-E503-484A-9980-D8AC3B29DD2E}" presName="negativeSpace" presStyleCnt="0"/>
      <dgm:spPr/>
    </dgm:pt>
    <dgm:pt modelId="{D21B30CF-9B27-4127-BFC8-C7E5591116F9}" type="pres">
      <dgm:prSet presAssocID="{EFFC22F9-E503-484A-9980-D8AC3B29DD2E}" presName="childText" presStyleLbl="conFgAcc1" presStyleIdx="2" presStyleCnt="3">
        <dgm:presLayoutVars>
          <dgm:bulletEnabled val="1"/>
        </dgm:presLayoutVars>
      </dgm:prSet>
      <dgm:spPr/>
      <dgm:t>
        <a:bodyPr/>
        <a:lstStyle/>
        <a:p>
          <a:endParaRPr lang="en-GB"/>
        </a:p>
      </dgm:t>
    </dgm:pt>
  </dgm:ptLst>
  <dgm:cxnLst>
    <dgm:cxn modelId="{C4921C5F-CD38-4854-A942-E48B917E8B24}" type="presOf" srcId="{EFFC22F9-E503-484A-9980-D8AC3B29DD2E}" destId="{5BD0A299-51CF-4198-B8D8-86298A4100D0}" srcOrd="0" destOrd="0" presId="urn:microsoft.com/office/officeart/2005/8/layout/list1"/>
    <dgm:cxn modelId="{D0021D54-E256-46EF-91E3-1ED71FA7F239}" type="presOf" srcId="{8F5C3742-BDAA-46CC-9421-DD21F5940552}" destId="{41916412-7470-401A-8C39-4E7A66BD4687}" srcOrd="0" destOrd="0" presId="urn:microsoft.com/office/officeart/2005/8/layout/list1"/>
    <dgm:cxn modelId="{075A0ECD-4CFA-4589-B8D7-1421D34DB92A}" type="presOf" srcId="{EFFC22F9-E503-484A-9980-D8AC3B29DD2E}" destId="{CCFDD8A7-EC0B-4FBE-8E4F-093EE7A968E9}" srcOrd="1" destOrd="0" presId="urn:microsoft.com/office/officeart/2005/8/layout/list1"/>
    <dgm:cxn modelId="{1B7F3703-C94D-4E36-9DCC-302AFC374EDF}" type="presOf" srcId="{BB814CFC-4776-472F-A901-B0DCA7263B88}" destId="{6DD4649D-3995-4253-AA05-B343CE257ACA}" srcOrd="0" destOrd="0" presId="urn:microsoft.com/office/officeart/2005/8/layout/list1"/>
    <dgm:cxn modelId="{56C00DB2-C262-4962-8657-5DC09258FFD7}" srcId="{8F5C3742-BDAA-46CC-9421-DD21F5940552}" destId="{EFFC22F9-E503-484A-9980-D8AC3B29DD2E}" srcOrd="2" destOrd="0" parTransId="{07FE864B-42FE-4F84-A465-ACDC2FBC57DA}" sibTransId="{8A926031-BE0B-4B66-974B-4A17A25D8BBB}"/>
    <dgm:cxn modelId="{18645B25-8A06-4D81-A910-EC2B7B1954CC}" type="presOf" srcId="{20326FFE-5F3D-4887-8FEA-96388DED1DB8}" destId="{C7FE707A-F3B4-43AE-A094-D4D3D705BACB}" srcOrd="1" destOrd="0" presId="urn:microsoft.com/office/officeart/2005/8/layout/list1"/>
    <dgm:cxn modelId="{747DC2EF-C199-451F-BC8F-03B7C0246C23}" srcId="{8F5C3742-BDAA-46CC-9421-DD21F5940552}" destId="{BB814CFC-4776-472F-A901-B0DCA7263B88}" srcOrd="0" destOrd="0" parTransId="{9495BA4E-1F03-44D5-A292-B4215B356CB1}" sibTransId="{023954EA-6C28-4E8C-AAA6-C343545A53AE}"/>
    <dgm:cxn modelId="{97E2E9D1-9FE3-4E05-A3F8-F8CCDD619E61}" type="presOf" srcId="{20326FFE-5F3D-4887-8FEA-96388DED1DB8}" destId="{52EE0B45-CF6D-4103-B86D-CC1AEEC0EECE}" srcOrd="0" destOrd="0" presId="urn:microsoft.com/office/officeart/2005/8/layout/list1"/>
    <dgm:cxn modelId="{640CE0FC-B330-4048-B66F-82A0BF9AE172}" type="presOf" srcId="{BB814CFC-4776-472F-A901-B0DCA7263B88}" destId="{0936977E-E98D-4910-93F6-0C375BEDD4AC}" srcOrd="1" destOrd="0" presId="urn:microsoft.com/office/officeart/2005/8/layout/list1"/>
    <dgm:cxn modelId="{93892231-EFA0-42BC-A839-C3336B35220F}" srcId="{8F5C3742-BDAA-46CC-9421-DD21F5940552}" destId="{20326FFE-5F3D-4887-8FEA-96388DED1DB8}" srcOrd="1" destOrd="0" parTransId="{02FF13E1-D3A4-480A-A6CD-911A74D649CD}" sibTransId="{9FF54B68-2E26-42A2-A579-0514AE7DB1C7}"/>
    <dgm:cxn modelId="{94F4F4EB-8A66-4518-AF53-70FDF5B7A62D}" type="presParOf" srcId="{41916412-7470-401A-8C39-4E7A66BD4687}" destId="{EA1FD093-97C9-4404-8203-F29BD779A64A}" srcOrd="0" destOrd="0" presId="urn:microsoft.com/office/officeart/2005/8/layout/list1"/>
    <dgm:cxn modelId="{5213A876-C289-4E2D-AC24-E89E55061D8B}" type="presParOf" srcId="{EA1FD093-97C9-4404-8203-F29BD779A64A}" destId="{6DD4649D-3995-4253-AA05-B343CE257ACA}" srcOrd="0" destOrd="0" presId="urn:microsoft.com/office/officeart/2005/8/layout/list1"/>
    <dgm:cxn modelId="{E3371523-06D5-439E-9F83-FCBD75201E0F}" type="presParOf" srcId="{EA1FD093-97C9-4404-8203-F29BD779A64A}" destId="{0936977E-E98D-4910-93F6-0C375BEDD4AC}" srcOrd="1" destOrd="0" presId="urn:microsoft.com/office/officeart/2005/8/layout/list1"/>
    <dgm:cxn modelId="{421F73C6-A0DE-4203-B6D8-939DFCBC43C7}" type="presParOf" srcId="{41916412-7470-401A-8C39-4E7A66BD4687}" destId="{480D5140-E800-4E6A-8BE9-C55158AD27A8}" srcOrd="1" destOrd="0" presId="urn:microsoft.com/office/officeart/2005/8/layout/list1"/>
    <dgm:cxn modelId="{EBE264DD-9850-4ADA-B7E4-2CB08DF09DB2}" type="presParOf" srcId="{41916412-7470-401A-8C39-4E7A66BD4687}" destId="{7F2FA713-F31C-4DDB-BEF8-6F1798A3A29B}" srcOrd="2" destOrd="0" presId="urn:microsoft.com/office/officeart/2005/8/layout/list1"/>
    <dgm:cxn modelId="{D7028B98-8673-495E-A588-5DFA4E0F9AE0}" type="presParOf" srcId="{41916412-7470-401A-8C39-4E7A66BD4687}" destId="{C19CA9D7-A6D9-46F0-B86D-9E3FDFCD6F8F}" srcOrd="3" destOrd="0" presId="urn:microsoft.com/office/officeart/2005/8/layout/list1"/>
    <dgm:cxn modelId="{907F4649-24DC-40A2-849C-9AF097EA2791}" type="presParOf" srcId="{41916412-7470-401A-8C39-4E7A66BD4687}" destId="{F7FBF00C-710A-4D2F-A574-6FF32ABDB2D9}" srcOrd="4" destOrd="0" presId="urn:microsoft.com/office/officeart/2005/8/layout/list1"/>
    <dgm:cxn modelId="{68CBFACB-CCDD-40D0-A481-D18EAC27811A}" type="presParOf" srcId="{F7FBF00C-710A-4D2F-A574-6FF32ABDB2D9}" destId="{52EE0B45-CF6D-4103-B86D-CC1AEEC0EECE}" srcOrd="0" destOrd="0" presId="urn:microsoft.com/office/officeart/2005/8/layout/list1"/>
    <dgm:cxn modelId="{0635B346-8687-41EA-9489-17C876036868}" type="presParOf" srcId="{F7FBF00C-710A-4D2F-A574-6FF32ABDB2D9}" destId="{C7FE707A-F3B4-43AE-A094-D4D3D705BACB}" srcOrd="1" destOrd="0" presId="urn:microsoft.com/office/officeart/2005/8/layout/list1"/>
    <dgm:cxn modelId="{6D6AE785-8E3D-4CD7-B987-17A2EBF09E7C}" type="presParOf" srcId="{41916412-7470-401A-8C39-4E7A66BD4687}" destId="{0B0DBAC5-1079-42B0-8B92-42002031D0A5}" srcOrd="5" destOrd="0" presId="urn:microsoft.com/office/officeart/2005/8/layout/list1"/>
    <dgm:cxn modelId="{190C7242-C749-4CB1-9789-D4B5F6141165}" type="presParOf" srcId="{41916412-7470-401A-8C39-4E7A66BD4687}" destId="{0B9AF20B-423C-4F39-8A25-423D959981DD}" srcOrd="6" destOrd="0" presId="urn:microsoft.com/office/officeart/2005/8/layout/list1"/>
    <dgm:cxn modelId="{05BFD76B-4BE9-4CDB-85E2-CCBA7F5BDA35}" type="presParOf" srcId="{41916412-7470-401A-8C39-4E7A66BD4687}" destId="{BBE9BE4D-3457-4F3A-8E95-E11A92FD1E39}" srcOrd="7" destOrd="0" presId="urn:microsoft.com/office/officeart/2005/8/layout/list1"/>
    <dgm:cxn modelId="{7F73D92A-E385-4471-98BD-AB47FB6BE21A}" type="presParOf" srcId="{41916412-7470-401A-8C39-4E7A66BD4687}" destId="{43ED9EE6-2277-457B-A5B5-3413B8819232}" srcOrd="8" destOrd="0" presId="urn:microsoft.com/office/officeart/2005/8/layout/list1"/>
    <dgm:cxn modelId="{BD128FF2-5A97-42AB-A7EB-5AB1B4952C79}" type="presParOf" srcId="{43ED9EE6-2277-457B-A5B5-3413B8819232}" destId="{5BD0A299-51CF-4198-B8D8-86298A4100D0}" srcOrd="0" destOrd="0" presId="urn:microsoft.com/office/officeart/2005/8/layout/list1"/>
    <dgm:cxn modelId="{F6FBC754-F7F2-426C-89EE-DE7D85B63F15}" type="presParOf" srcId="{43ED9EE6-2277-457B-A5B5-3413B8819232}" destId="{CCFDD8A7-EC0B-4FBE-8E4F-093EE7A968E9}" srcOrd="1" destOrd="0" presId="urn:microsoft.com/office/officeart/2005/8/layout/list1"/>
    <dgm:cxn modelId="{6B785BCA-E92E-451C-9ED5-69144A077CF0}" type="presParOf" srcId="{41916412-7470-401A-8C39-4E7A66BD4687}" destId="{D9CBE9F5-97D3-4167-A1BC-A84DC94527DD}" srcOrd="9" destOrd="0" presId="urn:microsoft.com/office/officeart/2005/8/layout/list1"/>
    <dgm:cxn modelId="{6ACDED98-6508-4F86-A37D-DD53527C55DC}" type="presParOf" srcId="{41916412-7470-401A-8C39-4E7A66BD4687}" destId="{D21B30CF-9B27-4127-BFC8-C7E5591116F9}"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F5C3742-BDAA-46CC-9421-DD21F5940552}"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AU"/>
        </a:p>
      </dgm:t>
    </dgm:pt>
    <dgm:pt modelId="{BB814CFC-4776-472F-A901-B0DCA7263B88}">
      <dgm:prSet phldrT="[Text]"/>
      <dgm:spPr/>
      <dgm:t>
        <a:bodyPr/>
        <a:lstStyle/>
        <a:p>
          <a:r>
            <a:rPr lang="en-AU" dirty="0" smtClean="0"/>
            <a:t>Mobility</a:t>
          </a:r>
          <a:endParaRPr lang="en-AU" dirty="0"/>
        </a:p>
      </dgm:t>
    </dgm:pt>
    <dgm:pt modelId="{9495BA4E-1F03-44D5-A292-B4215B356CB1}" type="parTrans" cxnId="{747DC2EF-C199-451F-BC8F-03B7C0246C23}">
      <dgm:prSet/>
      <dgm:spPr/>
      <dgm:t>
        <a:bodyPr/>
        <a:lstStyle/>
        <a:p>
          <a:endParaRPr lang="en-AU"/>
        </a:p>
      </dgm:t>
    </dgm:pt>
    <dgm:pt modelId="{023954EA-6C28-4E8C-AAA6-C343545A53AE}" type="sibTrans" cxnId="{747DC2EF-C199-451F-BC8F-03B7C0246C23}">
      <dgm:prSet/>
      <dgm:spPr/>
      <dgm:t>
        <a:bodyPr/>
        <a:lstStyle/>
        <a:p>
          <a:endParaRPr lang="en-AU"/>
        </a:p>
      </dgm:t>
    </dgm:pt>
    <dgm:pt modelId="{20326FFE-5F3D-4887-8FEA-96388DED1DB8}">
      <dgm:prSet phldrT="[Text]"/>
      <dgm:spPr/>
      <dgm:t>
        <a:bodyPr/>
        <a:lstStyle/>
        <a:p>
          <a:r>
            <a:rPr lang="en-AU" dirty="0" smtClean="0"/>
            <a:t>Open educational resources</a:t>
          </a:r>
          <a:endParaRPr lang="en-AU" dirty="0"/>
        </a:p>
      </dgm:t>
    </dgm:pt>
    <dgm:pt modelId="{02FF13E1-D3A4-480A-A6CD-911A74D649CD}" type="parTrans" cxnId="{93892231-EFA0-42BC-A839-C3336B35220F}">
      <dgm:prSet/>
      <dgm:spPr/>
      <dgm:t>
        <a:bodyPr/>
        <a:lstStyle/>
        <a:p>
          <a:endParaRPr lang="en-AU"/>
        </a:p>
      </dgm:t>
    </dgm:pt>
    <dgm:pt modelId="{9FF54B68-2E26-42A2-A579-0514AE7DB1C7}" type="sibTrans" cxnId="{93892231-EFA0-42BC-A839-C3336B35220F}">
      <dgm:prSet/>
      <dgm:spPr/>
      <dgm:t>
        <a:bodyPr/>
        <a:lstStyle/>
        <a:p>
          <a:endParaRPr lang="en-AU"/>
        </a:p>
      </dgm:t>
    </dgm:pt>
    <dgm:pt modelId="{EFFC22F9-E503-484A-9980-D8AC3B29DD2E}">
      <dgm:prSet phldrT="[Text]"/>
      <dgm:spPr>
        <a:solidFill>
          <a:srgbClr val="FF0000"/>
        </a:solidFill>
      </dgm:spPr>
      <dgm:t>
        <a:bodyPr/>
        <a:lstStyle/>
        <a:p>
          <a:r>
            <a:rPr lang="en-AU" baseline="0" dirty="0" smtClean="0"/>
            <a:t> There’s much more to come...</a:t>
          </a:r>
          <a:endParaRPr lang="en-AU" dirty="0"/>
        </a:p>
      </dgm:t>
    </dgm:pt>
    <dgm:pt modelId="{07FE864B-42FE-4F84-A465-ACDC2FBC57DA}" type="parTrans" cxnId="{56C00DB2-C262-4962-8657-5DC09258FFD7}">
      <dgm:prSet/>
      <dgm:spPr/>
      <dgm:t>
        <a:bodyPr/>
        <a:lstStyle/>
        <a:p>
          <a:endParaRPr lang="en-AU"/>
        </a:p>
      </dgm:t>
    </dgm:pt>
    <dgm:pt modelId="{8A926031-BE0B-4B66-974B-4A17A25D8BBB}" type="sibTrans" cxnId="{56C00DB2-C262-4962-8657-5DC09258FFD7}">
      <dgm:prSet/>
      <dgm:spPr/>
      <dgm:t>
        <a:bodyPr/>
        <a:lstStyle/>
        <a:p>
          <a:endParaRPr lang="en-AU"/>
        </a:p>
      </dgm:t>
    </dgm:pt>
    <dgm:pt modelId="{B6AACD02-E692-43B0-BAB6-1DF3CB8CAB44}">
      <dgm:prSet phldrT="[Text]"/>
      <dgm:spPr/>
      <dgm:t>
        <a:bodyPr/>
        <a:lstStyle/>
        <a:p>
          <a:r>
            <a:rPr lang="en-AU" dirty="0" smtClean="0"/>
            <a:t>Digital connectedness</a:t>
          </a:r>
          <a:endParaRPr lang="en-AU" dirty="0"/>
        </a:p>
      </dgm:t>
    </dgm:pt>
    <dgm:pt modelId="{FC69FAE6-C96D-4C1D-ACBF-1EA94CA99FC1}" type="parTrans" cxnId="{39AC8781-6CCC-42AB-B0A6-E91381F85C68}">
      <dgm:prSet/>
      <dgm:spPr/>
      <dgm:t>
        <a:bodyPr/>
        <a:lstStyle/>
        <a:p>
          <a:endParaRPr lang="en-GB"/>
        </a:p>
      </dgm:t>
    </dgm:pt>
    <dgm:pt modelId="{9FA1F7E7-259D-42EE-B1AF-E2DE5B27C8B4}" type="sibTrans" cxnId="{39AC8781-6CCC-42AB-B0A6-E91381F85C68}">
      <dgm:prSet/>
      <dgm:spPr/>
      <dgm:t>
        <a:bodyPr/>
        <a:lstStyle/>
        <a:p>
          <a:endParaRPr lang="en-GB"/>
        </a:p>
      </dgm:t>
    </dgm:pt>
    <dgm:pt modelId="{41916412-7470-401A-8C39-4E7A66BD4687}" type="pres">
      <dgm:prSet presAssocID="{8F5C3742-BDAA-46CC-9421-DD21F5940552}" presName="linear" presStyleCnt="0">
        <dgm:presLayoutVars>
          <dgm:dir/>
          <dgm:animLvl val="lvl"/>
          <dgm:resizeHandles val="exact"/>
        </dgm:presLayoutVars>
      </dgm:prSet>
      <dgm:spPr/>
      <dgm:t>
        <a:bodyPr/>
        <a:lstStyle/>
        <a:p>
          <a:endParaRPr lang="en-GB"/>
        </a:p>
      </dgm:t>
    </dgm:pt>
    <dgm:pt modelId="{EA1FD093-97C9-4404-8203-F29BD779A64A}" type="pres">
      <dgm:prSet presAssocID="{BB814CFC-4776-472F-A901-B0DCA7263B88}" presName="parentLin" presStyleCnt="0"/>
      <dgm:spPr/>
    </dgm:pt>
    <dgm:pt modelId="{6DD4649D-3995-4253-AA05-B343CE257ACA}" type="pres">
      <dgm:prSet presAssocID="{BB814CFC-4776-472F-A901-B0DCA7263B88}" presName="parentLeftMargin" presStyleLbl="node1" presStyleIdx="0" presStyleCnt="4"/>
      <dgm:spPr/>
      <dgm:t>
        <a:bodyPr/>
        <a:lstStyle/>
        <a:p>
          <a:endParaRPr lang="en-GB"/>
        </a:p>
      </dgm:t>
    </dgm:pt>
    <dgm:pt modelId="{0936977E-E98D-4910-93F6-0C375BEDD4AC}" type="pres">
      <dgm:prSet presAssocID="{BB814CFC-4776-472F-A901-B0DCA7263B88}" presName="parentText" presStyleLbl="node1" presStyleIdx="0" presStyleCnt="4">
        <dgm:presLayoutVars>
          <dgm:chMax val="0"/>
          <dgm:bulletEnabled val="1"/>
        </dgm:presLayoutVars>
      </dgm:prSet>
      <dgm:spPr/>
      <dgm:t>
        <a:bodyPr/>
        <a:lstStyle/>
        <a:p>
          <a:endParaRPr lang="en-GB"/>
        </a:p>
      </dgm:t>
    </dgm:pt>
    <dgm:pt modelId="{480D5140-E800-4E6A-8BE9-C55158AD27A8}" type="pres">
      <dgm:prSet presAssocID="{BB814CFC-4776-472F-A901-B0DCA7263B88}" presName="negativeSpace" presStyleCnt="0"/>
      <dgm:spPr/>
    </dgm:pt>
    <dgm:pt modelId="{7F2FA713-F31C-4DDB-BEF8-6F1798A3A29B}" type="pres">
      <dgm:prSet presAssocID="{BB814CFC-4776-472F-A901-B0DCA7263B88}" presName="childText" presStyleLbl="conFgAcc1" presStyleIdx="0" presStyleCnt="4">
        <dgm:presLayoutVars>
          <dgm:bulletEnabled val="1"/>
        </dgm:presLayoutVars>
      </dgm:prSet>
      <dgm:spPr/>
    </dgm:pt>
    <dgm:pt modelId="{C19CA9D7-A6D9-46F0-B86D-9E3FDFCD6F8F}" type="pres">
      <dgm:prSet presAssocID="{023954EA-6C28-4E8C-AAA6-C343545A53AE}" presName="spaceBetweenRectangles" presStyleCnt="0"/>
      <dgm:spPr/>
    </dgm:pt>
    <dgm:pt modelId="{F7FBF00C-710A-4D2F-A574-6FF32ABDB2D9}" type="pres">
      <dgm:prSet presAssocID="{20326FFE-5F3D-4887-8FEA-96388DED1DB8}" presName="parentLin" presStyleCnt="0"/>
      <dgm:spPr/>
    </dgm:pt>
    <dgm:pt modelId="{52EE0B45-CF6D-4103-B86D-CC1AEEC0EECE}" type="pres">
      <dgm:prSet presAssocID="{20326FFE-5F3D-4887-8FEA-96388DED1DB8}" presName="parentLeftMargin" presStyleLbl="node1" presStyleIdx="0" presStyleCnt="4"/>
      <dgm:spPr/>
      <dgm:t>
        <a:bodyPr/>
        <a:lstStyle/>
        <a:p>
          <a:endParaRPr lang="en-GB"/>
        </a:p>
      </dgm:t>
    </dgm:pt>
    <dgm:pt modelId="{C7FE707A-F3B4-43AE-A094-D4D3D705BACB}" type="pres">
      <dgm:prSet presAssocID="{20326FFE-5F3D-4887-8FEA-96388DED1DB8}" presName="parentText" presStyleLbl="node1" presStyleIdx="1" presStyleCnt="4">
        <dgm:presLayoutVars>
          <dgm:chMax val="0"/>
          <dgm:bulletEnabled val="1"/>
        </dgm:presLayoutVars>
      </dgm:prSet>
      <dgm:spPr/>
      <dgm:t>
        <a:bodyPr/>
        <a:lstStyle/>
        <a:p>
          <a:endParaRPr lang="en-GB"/>
        </a:p>
      </dgm:t>
    </dgm:pt>
    <dgm:pt modelId="{0B0DBAC5-1079-42B0-8B92-42002031D0A5}" type="pres">
      <dgm:prSet presAssocID="{20326FFE-5F3D-4887-8FEA-96388DED1DB8}" presName="negativeSpace" presStyleCnt="0"/>
      <dgm:spPr/>
    </dgm:pt>
    <dgm:pt modelId="{0B9AF20B-423C-4F39-8A25-423D959981DD}" type="pres">
      <dgm:prSet presAssocID="{20326FFE-5F3D-4887-8FEA-96388DED1DB8}" presName="childText" presStyleLbl="conFgAcc1" presStyleIdx="1" presStyleCnt="4">
        <dgm:presLayoutVars>
          <dgm:bulletEnabled val="1"/>
        </dgm:presLayoutVars>
      </dgm:prSet>
      <dgm:spPr/>
    </dgm:pt>
    <dgm:pt modelId="{BBE9BE4D-3457-4F3A-8E95-E11A92FD1E39}" type="pres">
      <dgm:prSet presAssocID="{9FF54B68-2E26-42A2-A579-0514AE7DB1C7}" presName="spaceBetweenRectangles" presStyleCnt="0"/>
      <dgm:spPr/>
    </dgm:pt>
    <dgm:pt modelId="{43ED9EE6-2277-457B-A5B5-3413B8819232}" type="pres">
      <dgm:prSet presAssocID="{EFFC22F9-E503-484A-9980-D8AC3B29DD2E}" presName="parentLin" presStyleCnt="0"/>
      <dgm:spPr/>
    </dgm:pt>
    <dgm:pt modelId="{5BD0A299-51CF-4198-B8D8-86298A4100D0}" type="pres">
      <dgm:prSet presAssocID="{EFFC22F9-E503-484A-9980-D8AC3B29DD2E}" presName="parentLeftMargin" presStyleLbl="node1" presStyleIdx="1" presStyleCnt="4"/>
      <dgm:spPr/>
      <dgm:t>
        <a:bodyPr/>
        <a:lstStyle/>
        <a:p>
          <a:endParaRPr lang="en-GB"/>
        </a:p>
      </dgm:t>
    </dgm:pt>
    <dgm:pt modelId="{CCFDD8A7-EC0B-4FBE-8E4F-093EE7A968E9}" type="pres">
      <dgm:prSet presAssocID="{EFFC22F9-E503-484A-9980-D8AC3B29DD2E}" presName="parentText" presStyleLbl="node1" presStyleIdx="2" presStyleCnt="4" custLinFactY="47615" custLinFactNeighborX="-5501" custLinFactNeighborY="100000">
        <dgm:presLayoutVars>
          <dgm:chMax val="0"/>
          <dgm:bulletEnabled val="1"/>
        </dgm:presLayoutVars>
      </dgm:prSet>
      <dgm:spPr/>
      <dgm:t>
        <a:bodyPr/>
        <a:lstStyle/>
        <a:p>
          <a:endParaRPr lang="en-AU"/>
        </a:p>
      </dgm:t>
    </dgm:pt>
    <dgm:pt modelId="{D9CBE9F5-97D3-4167-A1BC-A84DC94527DD}" type="pres">
      <dgm:prSet presAssocID="{EFFC22F9-E503-484A-9980-D8AC3B29DD2E}" presName="negativeSpace" presStyleCnt="0"/>
      <dgm:spPr/>
    </dgm:pt>
    <dgm:pt modelId="{D21B30CF-9B27-4127-BFC8-C7E5591116F9}" type="pres">
      <dgm:prSet presAssocID="{EFFC22F9-E503-484A-9980-D8AC3B29DD2E}" presName="childText" presStyleLbl="conFgAcc1" presStyleIdx="2" presStyleCnt="4" custLinFactY="121186" custLinFactNeighborX="1181" custLinFactNeighborY="200000">
        <dgm:presLayoutVars>
          <dgm:bulletEnabled val="1"/>
        </dgm:presLayoutVars>
      </dgm:prSet>
      <dgm:spPr/>
      <dgm:t>
        <a:bodyPr/>
        <a:lstStyle/>
        <a:p>
          <a:endParaRPr lang="en-GB"/>
        </a:p>
      </dgm:t>
    </dgm:pt>
    <dgm:pt modelId="{4E7B618D-FE28-49B3-B5B9-10E59D922A77}" type="pres">
      <dgm:prSet presAssocID="{8A926031-BE0B-4B66-974B-4A17A25D8BBB}" presName="spaceBetweenRectangles" presStyleCnt="0"/>
      <dgm:spPr/>
    </dgm:pt>
    <dgm:pt modelId="{2331B87D-25F8-49F1-9B07-843E1A3855BA}" type="pres">
      <dgm:prSet presAssocID="{B6AACD02-E692-43B0-BAB6-1DF3CB8CAB44}" presName="parentLin" presStyleCnt="0"/>
      <dgm:spPr/>
    </dgm:pt>
    <dgm:pt modelId="{22D88B50-5395-4907-9572-D8A2E3740832}" type="pres">
      <dgm:prSet presAssocID="{B6AACD02-E692-43B0-BAB6-1DF3CB8CAB44}" presName="parentLeftMargin" presStyleLbl="node1" presStyleIdx="2" presStyleCnt="4"/>
      <dgm:spPr/>
      <dgm:t>
        <a:bodyPr/>
        <a:lstStyle/>
        <a:p>
          <a:endParaRPr lang="en-GB"/>
        </a:p>
      </dgm:t>
    </dgm:pt>
    <dgm:pt modelId="{30A71FED-B17C-43A4-9770-00FA28F7764A}" type="pres">
      <dgm:prSet presAssocID="{B6AACD02-E692-43B0-BAB6-1DF3CB8CAB44}" presName="parentText" presStyleLbl="node1" presStyleIdx="3" presStyleCnt="4" custLinFactY="-54523" custLinFactNeighborX="-5501" custLinFactNeighborY="-100000">
        <dgm:presLayoutVars>
          <dgm:chMax val="0"/>
          <dgm:bulletEnabled val="1"/>
        </dgm:presLayoutVars>
      </dgm:prSet>
      <dgm:spPr/>
      <dgm:t>
        <a:bodyPr/>
        <a:lstStyle/>
        <a:p>
          <a:endParaRPr lang="en-GB"/>
        </a:p>
      </dgm:t>
    </dgm:pt>
    <dgm:pt modelId="{2B67ADA5-70B4-4440-BA3A-AF4BF96758BF}" type="pres">
      <dgm:prSet presAssocID="{B6AACD02-E692-43B0-BAB6-1DF3CB8CAB44}" presName="negativeSpace" presStyleCnt="0"/>
      <dgm:spPr/>
    </dgm:pt>
    <dgm:pt modelId="{8188CA01-1FCF-4289-A080-3839D15010C0}" type="pres">
      <dgm:prSet presAssocID="{B6AACD02-E692-43B0-BAB6-1DF3CB8CAB44}" presName="childText" presStyleLbl="conFgAcc1" presStyleIdx="3" presStyleCnt="4" custLinFactY="-100000" custLinFactNeighborY="-174680">
        <dgm:presLayoutVars>
          <dgm:bulletEnabled val="1"/>
        </dgm:presLayoutVars>
      </dgm:prSet>
      <dgm:spPr/>
    </dgm:pt>
  </dgm:ptLst>
  <dgm:cxnLst>
    <dgm:cxn modelId="{747DC2EF-C199-451F-BC8F-03B7C0246C23}" srcId="{8F5C3742-BDAA-46CC-9421-DD21F5940552}" destId="{BB814CFC-4776-472F-A901-B0DCA7263B88}" srcOrd="0" destOrd="0" parTransId="{9495BA4E-1F03-44D5-A292-B4215B356CB1}" sibTransId="{023954EA-6C28-4E8C-AAA6-C343545A53AE}"/>
    <dgm:cxn modelId="{CE7A936E-C18F-4132-836A-7DCFF5AABC09}" type="presOf" srcId="{B6AACD02-E692-43B0-BAB6-1DF3CB8CAB44}" destId="{30A71FED-B17C-43A4-9770-00FA28F7764A}" srcOrd="1" destOrd="0" presId="urn:microsoft.com/office/officeart/2005/8/layout/list1"/>
    <dgm:cxn modelId="{39AC8781-6CCC-42AB-B0A6-E91381F85C68}" srcId="{8F5C3742-BDAA-46CC-9421-DD21F5940552}" destId="{B6AACD02-E692-43B0-BAB6-1DF3CB8CAB44}" srcOrd="3" destOrd="0" parTransId="{FC69FAE6-C96D-4C1D-ACBF-1EA94CA99FC1}" sibTransId="{9FA1F7E7-259D-42EE-B1AF-E2DE5B27C8B4}"/>
    <dgm:cxn modelId="{F1E4ADAB-D6B6-42EC-9D94-8B8F14F7EF27}" type="presOf" srcId="{BB814CFC-4776-472F-A901-B0DCA7263B88}" destId="{6DD4649D-3995-4253-AA05-B343CE257ACA}" srcOrd="0" destOrd="0" presId="urn:microsoft.com/office/officeart/2005/8/layout/list1"/>
    <dgm:cxn modelId="{C86FE94A-C90E-4E06-AE1D-E5468151606C}" type="presOf" srcId="{EFFC22F9-E503-484A-9980-D8AC3B29DD2E}" destId="{5BD0A299-51CF-4198-B8D8-86298A4100D0}" srcOrd="0" destOrd="0" presId="urn:microsoft.com/office/officeart/2005/8/layout/list1"/>
    <dgm:cxn modelId="{80E31C36-BC9A-4FB3-A343-3567200CAB1F}" type="presOf" srcId="{EFFC22F9-E503-484A-9980-D8AC3B29DD2E}" destId="{CCFDD8A7-EC0B-4FBE-8E4F-093EE7A968E9}" srcOrd="1" destOrd="0" presId="urn:microsoft.com/office/officeart/2005/8/layout/list1"/>
    <dgm:cxn modelId="{93892231-EFA0-42BC-A839-C3336B35220F}" srcId="{8F5C3742-BDAA-46CC-9421-DD21F5940552}" destId="{20326FFE-5F3D-4887-8FEA-96388DED1DB8}" srcOrd="1" destOrd="0" parTransId="{02FF13E1-D3A4-480A-A6CD-911A74D649CD}" sibTransId="{9FF54B68-2E26-42A2-A579-0514AE7DB1C7}"/>
    <dgm:cxn modelId="{8EF6ABCD-2BFD-4723-959F-4FAA736A8340}" type="presOf" srcId="{8F5C3742-BDAA-46CC-9421-DD21F5940552}" destId="{41916412-7470-401A-8C39-4E7A66BD4687}" srcOrd="0" destOrd="0" presId="urn:microsoft.com/office/officeart/2005/8/layout/list1"/>
    <dgm:cxn modelId="{56C00DB2-C262-4962-8657-5DC09258FFD7}" srcId="{8F5C3742-BDAA-46CC-9421-DD21F5940552}" destId="{EFFC22F9-E503-484A-9980-D8AC3B29DD2E}" srcOrd="2" destOrd="0" parTransId="{07FE864B-42FE-4F84-A465-ACDC2FBC57DA}" sibTransId="{8A926031-BE0B-4B66-974B-4A17A25D8BBB}"/>
    <dgm:cxn modelId="{0292CBF4-737E-49CA-BE3E-CAB0316A1509}" type="presOf" srcId="{20326FFE-5F3D-4887-8FEA-96388DED1DB8}" destId="{52EE0B45-CF6D-4103-B86D-CC1AEEC0EECE}" srcOrd="0" destOrd="0" presId="urn:microsoft.com/office/officeart/2005/8/layout/list1"/>
    <dgm:cxn modelId="{DD1AC5AD-BCF7-48BD-A8D1-4FD40E4725CC}" type="presOf" srcId="{20326FFE-5F3D-4887-8FEA-96388DED1DB8}" destId="{C7FE707A-F3B4-43AE-A094-D4D3D705BACB}" srcOrd="1" destOrd="0" presId="urn:microsoft.com/office/officeart/2005/8/layout/list1"/>
    <dgm:cxn modelId="{70878A1A-4000-47D1-95C5-C7F3D2320F1D}" type="presOf" srcId="{BB814CFC-4776-472F-A901-B0DCA7263B88}" destId="{0936977E-E98D-4910-93F6-0C375BEDD4AC}" srcOrd="1" destOrd="0" presId="urn:microsoft.com/office/officeart/2005/8/layout/list1"/>
    <dgm:cxn modelId="{48D00999-2868-44D0-A0B2-7A3F7BBB5B01}" type="presOf" srcId="{B6AACD02-E692-43B0-BAB6-1DF3CB8CAB44}" destId="{22D88B50-5395-4907-9572-D8A2E3740832}" srcOrd="0" destOrd="0" presId="urn:microsoft.com/office/officeart/2005/8/layout/list1"/>
    <dgm:cxn modelId="{9F1B9D88-3F11-41B6-98CC-D46E813C9112}" type="presParOf" srcId="{41916412-7470-401A-8C39-4E7A66BD4687}" destId="{EA1FD093-97C9-4404-8203-F29BD779A64A}" srcOrd="0" destOrd="0" presId="urn:microsoft.com/office/officeart/2005/8/layout/list1"/>
    <dgm:cxn modelId="{FDF677D5-3ED4-42AD-8850-8A73F396520F}" type="presParOf" srcId="{EA1FD093-97C9-4404-8203-F29BD779A64A}" destId="{6DD4649D-3995-4253-AA05-B343CE257ACA}" srcOrd="0" destOrd="0" presId="urn:microsoft.com/office/officeart/2005/8/layout/list1"/>
    <dgm:cxn modelId="{3EA09A8D-84D9-441E-8D0C-EBD3253A2658}" type="presParOf" srcId="{EA1FD093-97C9-4404-8203-F29BD779A64A}" destId="{0936977E-E98D-4910-93F6-0C375BEDD4AC}" srcOrd="1" destOrd="0" presId="urn:microsoft.com/office/officeart/2005/8/layout/list1"/>
    <dgm:cxn modelId="{A00A5308-6427-4ED3-BF91-F689A9B5ECC7}" type="presParOf" srcId="{41916412-7470-401A-8C39-4E7A66BD4687}" destId="{480D5140-E800-4E6A-8BE9-C55158AD27A8}" srcOrd="1" destOrd="0" presId="urn:microsoft.com/office/officeart/2005/8/layout/list1"/>
    <dgm:cxn modelId="{AC5090F0-75E0-412B-A465-B197F60890B6}" type="presParOf" srcId="{41916412-7470-401A-8C39-4E7A66BD4687}" destId="{7F2FA713-F31C-4DDB-BEF8-6F1798A3A29B}" srcOrd="2" destOrd="0" presId="urn:microsoft.com/office/officeart/2005/8/layout/list1"/>
    <dgm:cxn modelId="{3C37FD8C-1E77-4DEC-9C6E-0B3EE9209D99}" type="presParOf" srcId="{41916412-7470-401A-8C39-4E7A66BD4687}" destId="{C19CA9D7-A6D9-46F0-B86D-9E3FDFCD6F8F}" srcOrd="3" destOrd="0" presId="urn:microsoft.com/office/officeart/2005/8/layout/list1"/>
    <dgm:cxn modelId="{9E413211-CD27-4A25-BA0C-99C6A4F1D083}" type="presParOf" srcId="{41916412-7470-401A-8C39-4E7A66BD4687}" destId="{F7FBF00C-710A-4D2F-A574-6FF32ABDB2D9}" srcOrd="4" destOrd="0" presId="urn:microsoft.com/office/officeart/2005/8/layout/list1"/>
    <dgm:cxn modelId="{30275979-5C58-4FC4-ADB8-5ECD126BDDFC}" type="presParOf" srcId="{F7FBF00C-710A-4D2F-A574-6FF32ABDB2D9}" destId="{52EE0B45-CF6D-4103-B86D-CC1AEEC0EECE}" srcOrd="0" destOrd="0" presId="urn:microsoft.com/office/officeart/2005/8/layout/list1"/>
    <dgm:cxn modelId="{7F688C5F-90A0-4E59-BF47-F4B50E514318}" type="presParOf" srcId="{F7FBF00C-710A-4D2F-A574-6FF32ABDB2D9}" destId="{C7FE707A-F3B4-43AE-A094-D4D3D705BACB}" srcOrd="1" destOrd="0" presId="urn:microsoft.com/office/officeart/2005/8/layout/list1"/>
    <dgm:cxn modelId="{2F9088B8-CDF0-4842-A43B-DFC7902F8677}" type="presParOf" srcId="{41916412-7470-401A-8C39-4E7A66BD4687}" destId="{0B0DBAC5-1079-42B0-8B92-42002031D0A5}" srcOrd="5" destOrd="0" presId="urn:microsoft.com/office/officeart/2005/8/layout/list1"/>
    <dgm:cxn modelId="{D19D0115-D4AE-4ED3-ADCB-169D981F33EF}" type="presParOf" srcId="{41916412-7470-401A-8C39-4E7A66BD4687}" destId="{0B9AF20B-423C-4F39-8A25-423D959981DD}" srcOrd="6" destOrd="0" presId="urn:microsoft.com/office/officeart/2005/8/layout/list1"/>
    <dgm:cxn modelId="{A5EAE104-1667-42D9-AA63-01229757346D}" type="presParOf" srcId="{41916412-7470-401A-8C39-4E7A66BD4687}" destId="{BBE9BE4D-3457-4F3A-8E95-E11A92FD1E39}" srcOrd="7" destOrd="0" presId="urn:microsoft.com/office/officeart/2005/8/layout/list1"/>
    <dgm:cxn modelId="{51B26390-4744-4190-8CFD-DF0DFE276582}" type="presParOf" srcId="{41916412-7470-401A-8C39-4E7A66BD4687}" destId="{43ED9EE6-2277-457B-A5B5-3413B8819232}" srcOrd="8" destOrd="0" presId="urn:microsoft.com/office/officeart/2005/8/layout/list1"/>
    <dgm:cxn modelId="{55E634B0-8B8F-4F24-B250-5B8D19E51C35}" type="presParOf" srcId="{43ED9EE6-2277-457B-A5B5-3413B8819232}" destId="{5BD0A299-51CF-4198-B8D8-86298A4100D0}" srcOrd="0" destOrd="0" presId="urn:microsoft.com/office/officeart/2005/8/layout/list1"/>
    <dgm:cxn modelId="{86593C84-F5B5-44B7-925A-56AF7CB27B18}" type="presParOf" srcId="{43ED9EE6-2277-457B-A5B5-3413B8819232}" destId="{CCFDD8A7-EC0B-4FBE-8E4F-093EE7A968E9}" srcOrd="1" destOrd="0" presId="urn:microsoft.com/office/officeart/2005/8/layout/list1"/>
    <dgm:cxn modelId="{364FDF96-7ED6-438E-802D-9FA5DD5E4F86}" type="presParOf" srcId="{41916412-7470-401A-8C39-4E7A66BD4687}" destId="{D9CBE9F5-97D3-4167-A1BC-A84DC94527DD}" srcOrd="9" destOrd="0" presId="urn:microsoft.com/office/officeart/2005/8/layout/list1"/>
    <dgm:cxn modelId="{8EF9C75D-912C-43A7-A0EF-FD7FB8C923F3}" type="presParOf" srcId="{41916412-7470-401A-8C39-4E7A66BD4687}" destId="{D21B30CF-9B27-4127-BFC8-C7E5591116F9}" srcOrd="10" destOrd="0" presId="urn:microsoft.com/office/officeart/2005/8/layout/list1"/>
    <dgm:cxn modelId="{BFD4BFCF-23F4-4707-97FA-F361BD5E6C61}" type="presParOf" srcId="{41916412-7470-401A-8C39-4E7A66BD4687}" destId="{4E7B618D-FE28-49B3-B5B9-10E59D922A77}" srcOrd="11" destOrd="0" presId="urn:microsoft.com/office/officeart/2005/8/layout/list1"/>
    <dgm:cxn modelId="{E8B2801A-B41D-4384-A03D-808E9C740081}" type="presParOf" srcId="{41916412-7470-401A-8C39-4E7A66BD4687}" destId="{2331B87D-25F8-49F1-9B07-843E1A3855BA}" srcOrd="12" destOrd="0" presId="urn:microsoft.com/office/officeart/2005/8/layout/list1"/>
    <dgm:cxn modelId="{1C16BE28-4104-40D2-9A30-90EB542F25DC}" type="presParOf" srcId="{2331B87D-25F8-49F1-9B07-843E1A3855BA}" destId="{22D88B50-5395-4907-9572-D8A2E3740832}" srcOrd="0" destOrd="0" presId="urn:microsoft.com/office/officeart/2005/8/layout/list1"/>
    <dgm:cxn modelId="{4D3C034A-C75E-4C12-882E-3CEA691CFA75}" type="presParOf" srcId="{2331B87D-25F8-49F1-9B07-843E1A3855BA}" destId="{30A71FED-B17C-43A4-9770-00FA28F7764A}" srcOrd="1" destOrd="0" presId="urn:microsoft.com/office/officeart/2005/8/layout/list1"/>
    <dgm:cxn modelId="{39C72E65-0B49-4698-99C5-662331A538E2}" type="presParOf" srcId="{41916412-7470-401A-8C39-4E7A66BD4687}" destId="{2B67ADA5-70B4-4440-BA3A-AF4BF96758BF}" srcOrd="13" destOrd="0" presId="urn:microsoft.com/office/officeart/2005/8/layout/list1"/>
    <dgm:cxn modelId="{77E3FFE2-B87D-4726-9F9D-07D548FCE3CA}" type="presParOf" srcId="{41916412-7470-401A-8C39-4E7A66BD4687}" destId="{8188CA01-1FCF-4289-A080-3839D15010C0}"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2FA713-F31C-4DDB-BEF8-6F1798A3A29B}">
      <dsp:nvSpPr>
        <dsp:cNvPr id="0" name=""/>
        <dsp:cNvSpPr/>
      </dsp:nvSpPr>
      <dsp:spPr>
        <a:xfrm>
          <a:off x="0" y="716919"/>
          <a:ext cx="6096000" cy="6552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36977E-E98D-4910-93F6-0C375BEDD4AC}">
      <dsp:nvSpPr>
        <dsp:cNvPr id="0" name=""/>
        <dsp:cNvSpPr/>
      </dsp:nvSpPr>
      <dsp:spPr>
        <a:xfrm>
          <a:off x="304800" y="333159"/>
          <a:ext cx="4267200" cy="76752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155700">
            <a:lnSpc>
              <a:spcPct val="90000"/>
            </a:lnSpc>
            <a:spcBef>
              <a:spcPct val="0"/>
            </a:spcBef>
            <a:spcAft>
              <a:spcPct val="35000"/>
            </a:spcAft>
          </a:pPr>
          <a:r>
            <a:rPr lang="en-AU" sz="2600" kern="1200" dirty="0" smtClean="0"/>
            <a:t>Mobility</a:t>
          </a:r>
          <a:endParaRPr lang="en-AU" sz="2600" kern="1200" dirty="0"/>
        </a:p>
      </dsp:txBody>
      <dsp:txXfrm>
        <a:off x="342267" y="370626"/>
        <a:ext cx="4192266" cy="692586"/>
      </dsp:txXfrm>
    </dsp:sp>
    <dsp:sp modelId="{0B9AF20B-423C-4F39-8A25-423D959981DD}">
      <dsp:nvSpPr>
        <dsp:cNvPr id="0" name=""/>
        <dsp:cNvSpPr/>
      </dsp:nvSpPr>
      <dsp:spPr>
        <a:xfrm>
          <a:off x="0" y="1896280"/>
          <a:ext cx="6096000" cy="655200"/>
        </a:xfrm>
        <a:prstGeom prst="rect">
          <a:avLst/>
        </a:prstGeom>
        <a:solidFill>
          <a:schemeClr val="lt1">
            <a:alpha val="90000"/>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sp>
    <dsp:sp modelId="{C7FE707A-F3B4-43AE-A094-D4D3D705BACB}">
      <dsp:nvSpPr>
        <dsp:cNvPr id="0" name=""/>
        <dsp:cNvSpPr/>
      </dsp:nvSpPr>
      <dsp:spPr>
        <a:xfrm>
          <a:off x="304800" y="1512520"/>
          <a:ext cx="4267200" cy="767520"/>
        </a:xfrm>
        <a:prstGeom prst="round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155700">
            <a:lnSpc>
              <a:spcPct val="90000"/>
            </a:lnSpc>
            <a:spcBef>
              <a:spcPct val="0"/>
            </a:spcBef>
            <a:spcAft>
              <a:spcPct val="35000"/>
            </a:spcAft>
          </a:pPr>
          <a:r>
            <a:rPr lang="en-AU" sz="2600" kern="1200" dirty="0" smtClean="0"/>
            <a:t>Open educational resources</a:t>
          </a:r>
          <a:endParaRPr lang="en-AU" sz="2600" kern="1200" dirty="0"/>
        </a:p>
      </dsp:txBody>
      <dsp:txXfrm>
        <a:off x="342267" y="1549987"/>
        <a:ext cx="4192266" cy="692586"/>
      </dsp:txXfrm>
    </dsp:sp>
    <dsp:sp modelId="{D21B30CF-9B27-4127-BFC8-C7E5591116F9}">
      <dsp:nvSpPr>
        <dsp:cNvPr id="0" name=""/>
        <dsp:cNvSpPr/>
      </dsp:nvSpPr>
      <dsp:spPr>
        <a:xfrm>
          <a:off x="0" y="3075639"/>
          <a:ext cx="6096000" cy="655200"/>
        </a:xfrm>
        <a:prstGeom prst="rect">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sp>
    <dsp:sp modelId="{CCFDD8A7-EC0B-4FBE-8E4F-093EE7A968E9}">
      <dsp:nvSpPr>
        <dsp:cNvPr id="0" name=""/>
        <dsp:cNvSpPr/>
      </dsp:nvSpPr>
      <dsp:spPr>
        <a:xfrm>
          <a:off x="304800" y="2691880"/>
          <a:ext cx="4267200" cy="767520"/>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155700">
            <a:lnSpc>
              <a:spcPct val="90000"/>
            </a:lnSpc>
            <a:spcBef>
              <a:spcPct val="0"/>
            </a:spcBef>
            <a:spcAft>
              <a:spcPct val="35000"/>
            </a:spcAft>
          </a:pPr>
          <a:r>
            <a:rPr lang="en-AU" sz="2600" kern="1200" dirty="0" smtClean="0"/>
            <a:t>Digital connectedness</a:t>
          </a:r>
          <a:endParaRPr lang="en-AU" sz="2600" kern="1200" dirty="0"/>
        </a:p>
      </dsp:txBody>
      <dsp:txXfrm>
        <a:off x="342267" y="2729347"/>
        <a:ext cx="4192266" cy="6925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2FA713-F31C-4DDB-BEF8-6F1798A3A29B}">
      <dsp:nvSpPr>
        <dsp:cNvPr id="0" name=""/>
        <dsp:cNvSpPr/>
      </dsp:nvSpPr>
      <dsp:spPr>
        <a:xfrm>
          <a:off x="0" y="716919"/>
          <a:ext cx="6096000" cy="6552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36977E-E98D-4910-93F6-0C375BEDD4AC}">
      <dsp:nvSpPr>
        <dsp:cNvPr id="0" name=""/>
        <dsp:cNvSpPr/>
      </dsp:nvSpPr>
      <dsp:spPr>
        <a:xfrm>
          <a:off x="304800" y="333159"/>
          <a:ext cx="4267200" cy="76752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155700">
            <a:lnSpc>
              <a:spcPct val="90000"/>
            </a:lnSpc>
            <a:spcBef>
              <a:spcPct val="0"/>
            </a:spcBef>
            <a:spcAft>
              <a:spcPct val="35000"/>
            </a:spcAft>
          </a:pPr>
          <a:r>
            <a:rPr lang="en-AU" sz="2600" kern="1200" dirty="0" smtClean="0"/>
            <a:t>Mobility</a:t>
          </a:r>
          <a:endParaRPr lang="en-AU" sz="2600" kern="1200" dirty="0"/>
        </a:p>
      </dsp:txBody>
      <dsp:txXfrm>
        <a:off x="342267" y="370626"/>
        <a:ext cx="4192266" cy="692586"/>
      </dsp:txXfrm>
    </dsp:sp>
    <dsp:sp modelId="{0B9AF20B-423C-4F39-8A25-423D959981DD}">
      <dsp:nvSpPr>
        <dsp:cNvPr id="0" name=""/>
        <dsp:cNvSpPr/>
      </dsp:nvSpPr>
      <dsp:spPr>
        <a:xfrm>
          <a:off x="0" y="1896280"/>
          <a:ext cx="6096000" cy="655200"/>
        </a:xfrm>
        <a:prstGeom prst="rect">
          <a:avLst/>
        </a:prstGeom>
        <a:solidFill>
          <a:schemeClr val="lt1">
            <a:alpha val="90000"/>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sp>
    <dsp:sp modelId="{C7FE707A-F3B4-43AE-A094-D4D3D705BACB}">
      <dsp:nvSpPr>
        <dsp:cNvPr id="0" name=""/>
        <dsp:cNvSpPr/>
      </dsp:nvSpPr>
      <dsp:spPr>
        <a:xfrm>
          <a:off x="304800" y="1512520"/>
          <a:ext cx="4267200" cy="767520"/>
        </a:xfrm>
        <a:prstGeom prst="round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155700">
            <a:lnSpc>
              <a:spcPct val="90000"/>
            </a:lnSpc>
            <a:spcBef>
              <a:spcPct val="0"/>
            </a:spcBef>
            <a:spcAft>
              <a:spcPct val="35000"/>
            </a:spcAft>
          </a:pPr>
          <a:r>
            <a:rPr lang="en-AU" sz="2600" kern="1200" dirty="0" smtClean="0"/>
            <a:t>Open educational resources</a:t>
          </a:r>
          <a:endParaRPr lang="en-AU" sz="2600" kern="1200" dirty="0"/>
        </a:p>
      </dsp:txBody>
      <dsp:txXfrm>
        <a:off x="342267" y="1549987"/>
        <a:ext cx="4192266" cy="692586"/>
      </dsp:txXfrm>
    </dsp:sp>
    <dsp:sp modelId="{D21B30CF-9B27-4127-BFC8-C7E5591116F9}">
      <dsp:nvSpPr>
        <dsp:cNvPr id="0" name=""/>
        <dsp:cNvSpPr/>
      </dsp:nvSpPr>
      <dsp:spPr>
        <a:xfrm>
          <a:off x="0" y="3075639"/>
          <a:ext cx="6096000" cy="655200"/>
        </a:xfrm>
        <a:prstGeom prst="rect">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sp>
    <dsp:sp modelId="{CCFDD8A7-EC0B-4FBE-8E4F-093EE7A968E9}">
      <dsp:nvSpPr>
        <dsp:cNvPr id="0" name=""/>
        <dsp:cNvSpPr/>
      </dsp:nvSpPr>
      <dsp:spPr>
        <a:xfrm>
          <a:off x="304800" y="2691880"/>
          <a:ext cx="4267200" cy="767520"/>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155700">
            <a:lnSpc>
              <a:spcPct val="90000"/>
            </a:lnSpc>
            <a:spcBef>
              <a:spcPct val="0"/>
            </a:spcBef>
            <a:spcAft>
              <a:spcPct val="35000"/>
            </a:spcAft>
          </a:pPr>
          <a:r>
            <a:rPr lang="en-AU" sz="2600" kern="1200" dirty="0" smtClean="0"/>
            <a:t>Digital connectedness</a:t>
          </a:r>
          <a:endParaRPr lang="en-AU" sz="2600" kern="1200" dirty="0"/>
        </a:p>
      </dsp:txBody>
      <dsp:txXfrm>
        <a:off x="342267" y="2729347"/>
        <a:ext cx="4192266" cy="6925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2FA713-F31C-4DDB-BEF8-6F1798A3A29B}">
      <dsp:nvSpPr>
        <dsp:cNvPr id="0" name=""/>
        <dsp:cNvSpPr/>
      </dsp:nvSpPr>
      <dsp:spPr>
        <a:xfrm>
          <a:off x="0" y="716919"/>
          <a:ext cx="6096000" cy="6552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36977E-E98D-4910-93F6-0C375BEDD4AC}">
      <dsp:nvSpPr>
        <dsp:cNvPr id="0" name=""/>
        <dsp:cNvSpPr/>
      </dsp:nvSpPr>
      <dsp:spPr>
        <a:xfrm>
          <a:off x="304800" y="333159"/>
          <a:ext cx="4267200" cy="76752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155700">
            <a:lnSpc>
              <a:spcPct val="90000"/>
            </a:lnSpc>
            <a:spcBef>
              <a:spcPct val="0"/>
            </a:spcBef>
            <a:spcAft>
              <a:spcPct val="35000"/>
            </a:spcAft>
          </a:pPr>
          <a:r>
            <a:rPr lang="en-AU" sz="2600" kern="1200" dirty="0" smtClean="0"/>
            <a:t>Mobility</a:t>
          </a:r>
          <a:endParaRPr lang="en-AU" sz="2600" kern="1200" dirty="0"/>
        </a:p>
      </dsp:txBody>
      <dsp:txXfrm>
        <a:off x="342267" y="370626"/>
        <a:ext cx="4192266" cy="692586"/>
      </dsp:txXfrm>
    </dsp:sp>
    <dsp:sp modelId="{0B9AF20B-423C-4F39-8A25-423D959981DD}">
      <dsp:nvSpPr>
        <dsp:cNvPr id="0" name=""/>
        <dsp:cNvSpPr/>
      </dsp:nvSpPr>
      <dsp:spPr>
        <a:xfrm>
          <a:off x="0" y="1896280"/>
          <a:ext cx="6096000" cy="655200"/>
        </a:xfrm>
        <a:prstGeom prst="rect">
          <a:avLst/>
        </a:prstGeom>
        <a:solidFill>
          <a:schemeClr val="lt1">
            <a:alpha val="90000"/>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sp>
    <dsp:sp modelId="{C7FE707A-F3B4-43AE-A094-D4D3D705BACB}">
      <dsp:nvSpPr>
        <dsp:cNvPr id="0" name=""/>
        <dsp:cNvSpPr/>
      </dsp:nvSpPr>
      <dsp:spPr>
        <a:xfrm>
          <a:off x="304800" y="1512520"/>
          <a:ext cx="4267200" cy="767520"/>
        </a:xfrm>
        <a:prstGeom prst="round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155700">
            <a:lnSpc>
              <a:spcPct val="90000"/>
            </a:lnSpc>
            <a:spcBef>
              <a:spcPct val="0"/>
            </a:spcBef>
            <a:spcAft>
              <a:spcPct val="35000"/>
            </a:spcAft>
          </a:pPr>
          <a:r>
            <a:rPr lang="en-AU" sz="2600" kern="1200" dirty="0" smtClean="0"/>
            <a:t>Open educational resources</a:t>
          </a:r>
          <a:endParaRPr lang="en-AU" sz="2600" kern="1200" dirty="0"/>
        </a:p>
      </dsp:txBody>
      <dsp:txXfrm>
        <a:off x="342267" y="1549987"/>
        <a:ext cx="4192266" cy="692586"/>
      </dsp:txXfrm>
    </dsp:sp>
    <dsp:sp modelId="{D21B30CF-9B27-4127-BFC8-C7E5591116F9}">
      <dsp:nvSpPr>
        <dsp:cNvPr id="0" name=""/>
        <dsp:cNvSpPr/>
      </dsp:nvSpPr>
      <dsp:spPr>
        <a:xfrm>
          <a:off x="0" y="3075639"/>
          <a:ext cx="6096000" cy="655200"/>
        </a:xfrm>
        <a:prstGeom prst="rect">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sp>
    <dsp:sp modelId="{CCFDD8A7-EC0B-4FBE-8E4F-093EE7A968E9}">
      <dsp:nvSpPr>
        <dsp:cNvPr id="0" name=""/>
        <dsp:cNvSpPr/>
      </dsp:nvSpPr>
      <dsp:spPr>
        <a:xfrm>
          <a:off x="304800" y="2691880"/>
          <a:ext cx="4267200" cy="767520"/>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155700">
            <a:lnSpc>
              <a:spcPct val="90000"/>
            </a:lnSpc>
            <a:spcBef>
              <a:spcPct val="0"/>
            </a:spcBef>
            <a:spcAft>
              <a:spcPct val="35000"/>
            </a:spcAft>
          </a:pPr>
          <a:r>
            <a:rPr lang="en-AU" sz="2600" kern="1200" dirty="0" smtClean="0"/>
            <a:t>Digital connectedness</a:t>
          </a:r>
          <a:endParaRPr lang="en-AU" sz="2600" kern="1200" dirty="0"/>
        </a:p>
      </dsp:txBody>
      <dsp:txXfrm>
        <a:off x="342267" y="2729347"/>
        <a:ext cx="4192266" cy="6925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2FA713-F31C-4DDB-BEF8-6F1798A3A29B}">
      <dsp:nvSpPr>
        <dsp:cNvPr id="0" name=""/>
        <dsp:cNvSpPr/>
      </dsp:nvSpPr>
      <dsp:spPr>
        <a:xfrm>
          <a:off x="0" y="347020"/>
          <a:ext cx="6096000" cy="5796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36977E-E98D-4910-93F6-0C375BEDD4AC}">
      <dsp:nvSpPr>
        <dsp:cNvPr id="0" name=""/>
        <dsp:cNvSpPr/>
      </dsp:nvSpPr>
      <dsp:spPr>
        <a:xfrm>
          <a:off x="304800" y="7539"/>
          <a:ext cx="4267200" cy="67896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022350">
            <a:lnSpc>
              <a:spcPct val="90000"/>
            </a:lnSpc>
            <a:spcBef>
              <a:spcPct val="0"/>
            </a:spcBef>
            <a:spcAft>
              <a:spcPct val="35000"/>
            </a:spcAft>
          </a:pPr>
          <a:r>
            <a:rPr lang="en-AU" sz="2300" kern="1200" dirty="0" smtClean="0"/>
            <a:t>Mobility</a:t>
          </a:r>
          <a:endParaRPr lang="en-AU" sz="2300" kern="1200" dirty="0"/>
        </a:p>
      </dsp:txBody>
      <dsp:txXfrm>
        <a:off x="337944" y="40683"/>
        <a:ext cx="4200912" cy="612672"/>
      </dsp:txXfrm>
    </dsp:sp>
    <dsp:sp modelId="{0B9AF20B-423C-4F39-8A25-423D959981DD}">
      <dsp:nvSpPr>
        <dsp:cNvPr id="0" name=""/>
        <dsp:cNvSpPr/>
      </dsp:nvSpPr>
      <dsp:spPr>
        <a:xfrm>
          <a:off x="0" y="1390300"/>
          <a:ext cx="6096000" cy="579600"/>
        </a:xfrm>
        <a:prstGeom prst="rect">
          <a:avLst/>
        </a:prstGeom>
        <a:solidFill>
          <a:schemeClr val="lt1">
            <a:alpha val="90000"/>
            <a:hueOff val="0"/>
            <a:satOff val="0"/>
            <a:lumOff val="0"/>
            <a:alphaOff val="0"/>
          </a:schemeClr>
        </a:solidFill>
        <a:ln w="25400" cap="flat" cmpd="sng" algn="ctr">
          <a:solidFill>
            <a:schemeClr val="accent5">
              <a:hueOff val="-3311292"/>
              <a:satOff val="13270"/>
              <a:lumOff val="2876"/>
              <a:alphaOff val="0"/>
            </a:schemeClr>
          </a:solidFill>
          <a:prstDash val="solid"/>
        </a:ln>
        <a:effectLst/>
      </dsp:spPr>
      <dsp:style>
        <a:lnRef idx="2">
          <a:scrgbClr r="0" g="0" b="0"/>
        </a:lnRef>
        <a:fillRef idx="1">
          <a:scrgbClr r="0" g="0" b="0"/>
        </a:fillRef>
        <a:effectRef idx="0">
          <a:scrgbClr r="0" g="0" b="0"/>
        </a:effectRef>
        <a:fontRef idx="minor"/>
      </dsp:style>
    </dsp:sp>
    <dsp:sp modelId="{C7FE707A-F3B4-43AE-A094-D4D3D705BACB}">
      <dsp:nvSpPr>
        <dsp:cNvPr id="0" name=""/>
        <dsp:cNvSpPr/>
      </dsp:nvSpPr>
      <dsp:spPr>
        <a:xfrm>
          <a:off x="304800" y="1050819"/>
          <a:ext cx="4267200" cy="678960"/>
        </a:xfrm>
        <a:prstGeom prst="round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022350">
            <a:lnSpc>
              <a:spcPct val="90000"/>
            </a:lnSpc>
            <a:spcBef>
              <a:spcPct val="0"/>
            </a:spcBef>
            <a:spcAft>
              <a:spcPct val="35000"/>
            </a:spcAft>
          </a:pPr>
          <a:r>
            <a:rPr lang="en-AU" sz="2300" kern="1200" dirty="0" smtClean="0"/>
            <a:t>Open educational resources</a:t>
          </a:r>
          <a:endParaRPr lang="en-AU" sz="2300" kern="1200" dirty="0"/>
        </a:p>
      </dsp:txBody>
      <dsp:txXfrm>
        <a:off x="337944" y="1083963"/>
        <a:ext cx="4200912" cy="612672"/>
      </dsp:txXfrm>
    </dsp:sp>
    <dsp:sp modelId="{D21B30CF-9B27-4127-BFC8-C7E5591116F9}">
      <dsp:nvSpPr>
        <dsp:cNvPr id="0" name=""/>
        <dsp:cNvSpPr/>
      </dsp:nvSpPr>
      <dsp:spPr>
        <a:xfrm>
          <a:off x="0" y="3384374"/>
          <a:ext cx="6096000" cy="579600"/>
        </a:xfrm>
        <a:prstGeom prst="rect">
          <a:avLst/>
        </a:prstGeom>
        <a:solidFill>
          <a:schemeClr val="lt1">
            <a:alpha val="90000"/>
            <a:hueOff val="0"/>
            <a:satOff val="0"/>
            <a:lumOff val="0"/>
            <a:alphaOff val="0"/>
          </a:schemeClr>
        </a:solidFill>
        <a:ln w="25400" cap="flat" cmpd="sng" algn="ctr">
          <a:solidFill>
            <a:schemeClr val="accent5">
              <a:hueOff val="-6622584"/>
              <a:satOff val="26541"/>
              <a:lumOff val="5752"/>
              <a:alphaOff val="0"/>
            </a:schemeClr>
          </a:solidFill>
          <a:prstDash val="solid"/>
        </a:ln>
        <a:effectLst/>
      </dsp:spPr>
      <dsp:style>
        <a:lnRef idx="2">
          <a:scrgbClr r="0" g="0" b="0"/>
        </a:lnRef>
        <a:fillRef idx="1">
          <a:scrgbClr r="0" g="0" b="0"/>
        </a:fillRef>
        <a:effectRef idx="0">
          <a:scrgbClr r="0" g="0" b="0"/>
        </a:effectRef>
        <a:fontRef idx="minor"/>
      </dsp:style>
    </dsp:sp>
    <dsp:sp modelId="{CCFDD8A7-EC0B-4FBE-8E4F-093EE7A968E9}">
      <dsp:nvSpPr>
        <dsp:cNvPr id="0" name=""/>
        <dsp:cNvSpPr/>
      </dsp:nvSpPr>
      <dsp:spPr>
        <a:xfrm>
          <a:off x="288032" y="3096346"/>
          <a:ext cx="4267200" cy="678960"/>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022350">
            <a:lnSpc>
              <a:spcPct val="90000"/>
            </a:lnSpc>
            <a:spcBef>
              <a:spcPct val="0"/>
            </a:spcBef>
            <a:spcAft>
              <a:spcPct val="35000"/>
            </a:spcAft>
          </a:pPr>
          <a:r>
            <a:rPr lang="en-AU" sz="2300" kern="1200" baseline="0" dirty="0" smtClean="0"/>
            <a:t> There’s much more to come...</a:t>
          </a:r>
          <a:endParaRPr lang="en-AU" sz="2300" kern="1200" dirty="0"/>
        </a:p>
      </dsp:txBody>
      <dsp:txXfrm>
        <a:off x="321176" y="3129490"/>
        <a:ext cx="4200912" cy="612672"/>
      </dsp:txXfrm>
    </dsp:sp>
    <dsp:sp modelId="{8188CA01-1FCF-4289-A080-3839D15010C0}">
      <dsp:nvSpPr>
        <dsp:cNvPr id="0" name=""/>
        <dsp:cNvSpPr/>
      </dsp:nvSpPr>
      <dsp:spPr>
        <a:xfrm>
          <a:off x="0" y="2304256"/>
          <a:ext cx="6096000" cy="579600"/>
        </a:xfrm>
        <a:prstGeom prst="rect">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sp>
    <dsp:sp modelId="{30A71FED-B17C-43A4-9770-00FA28F7764A}">
      <dsp:nvSpPr>
        <dsp:cNvPr id="0" name=""/>
        <dsp:cNvSpPr/>
      </dsp:nvSpPr>
      <dsp:spPr>
        <a:xfrm>
          <a:off x="288032" y="2088230"/>
          <a:ext cx="4267200" cy="678960"/>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022350">
            <a:lnSpc>
              <a:spcPct val="90000"/>
            </a:lnSpc>
            <a:spcBef>
              <a:spcPct val="0"/>
            </a:spcBef>
            <a:spcAft>
              <a:spcPct val="35000"/>
            </a:spcAft>
          </a:pPr>
          <a:r>
            <a:rPr lang="en-AU" sz="2300" kern="1200" dirty="0" smtClean="0"/>
            <a:t>Digital connectedness</a:t>
          </a:r>
          <a:endParaRPr lang="en-AU" sz="2300" kern="1200" dirty="0"/>
        </a:p>
      </dsp:txBody>
      <dsp:txXfrm>
        <a:off x="321176" y="2121374"/>
        <a:ext cx="4200912" cy="61267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C2C15F-E96D-4DCD-8995-661BD4440BDC}" type="datetimeFigureOut">
              <a:rPr lang="en-GB" smtClean="0"/>
              <a:pPr/>
              <a:t>22/05/2013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207533-406F-448B-8FB5-39DA54FC0144}" type="slidenum">
              <a:rPr lang="en-GB" smtClean="0"/>
              <a:pPr/>
              <a:t>‹#›</a:t>
            </a:fld>
            <a:endParaRPr lang="en-GB"/>
          </a:p>
        </p:txBody>
      </p:sp>
    </p:spTree>
    <p:extLst>
      <p:ext uri="{BB962C8B-B14F-4D97-AF65-F5344CB8AC3E}">
        <p14:creationId xmlns:p14="http://schemas.microsoft.com/office/powerpoint/2010/main" val="1491338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4207533-406F-448B-8FB5-39DA54FC0144}" type="slidenum">
              <a:rPr lang="en-GB" smtClean="0"/>
              <a:pPr/>
              <a:t>17</a:t>
            </a:fld>
            <a:endParaRPr lang="en-GB"/>
          </a:p>
        </p:txBody>
      </p:sp>
    </p:spTree>
    <p:extLst>
      <p:ext uri="{BB962C8B-B14F-4D97-AF65-F5344CB8AC3E}">
        <p14:creationId xmlns:p14="http://schemas.microsoft.com/office/powerpoint/2010/main" val="3427990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434F99A-0CE3-4971-9F77-B39DB92D53BD}" type="slidenum">
              <a:rPr lang="en-AU" smtClean="0"/>
              <a:pPr/>
              <a:t>23</a:t>
            </a:fld>
            <a:endParaRPr lang="en-AU" dirty="0"/>
          </a:p>
        </p:txBody>
      </p:sp>
    </p:spTree>
    <p:extLst>
      <p:ext uri="{BB962C8B-B14F-4D97-AF65-F5344CB8AC3E}">
        <p14:creationId xmlns:p14="http://schemas.microsoft.com/office/powerpoint/2010/main" val="367660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r>
              <a:rPr lang="en-US" smtClean="0"/>
              <a:t>24/05/2013</a:t>
            </a:r>
            <a:endParaRPr lang="en-GB"/>
          </a:p>
        </p:txBody>
      </p:sp>
      <p:sp>
        <p:nvSpPr>
          <p:cNvPr id="5" name="Footer Placeholder 4"/>
          <p:cNvSpPr>
            <a:spLocks noGrp="1"/>
          </p:cNvSpPr>
          <p:nvPr>
            <p:ph type="ftr" sz="quarter" idx="11"/>
          </p:nvPr>
        </p:nvSpPr>
        <p:spPr/>
        <p:txBody>
          <a:bodyPr/>
          <a:lstStyle/>
          <a:p>
            <a:r>
              <a:rPr lang="en-US" smtClean="0"/>
              <a:t>Quantum learning- CRIG Forum-G. Salmon</a:t>
            </a:r>
            <a:endParaRPr lang="en-GB"/>
          </a:p>
        </p:txBody>
      </p:sp>
      <p:sp>
        <p:nvSpPr>
          <p:cNvPr id="6" name="Slide Number Placeholder 5"/>
          <p:cNvSpPr>
            <a:spLocks noGrp="1"/>
          </p:cNvSpPr>
          <p:nvPr>
            <p:ph type="sldNum" sz="quarter" idx="12"/>
          </p:nvPr>
        </p:nvSpPr>
        <p:spPr/>
        <p:txBody>
          <a:bodyPr/>
          <a:lstStyle/>
          <a:p>
            <a:fld id="{786F62CD-35B6-4DB3-A740-F5C10DFAEFA2}"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t>24/05/2013</a:t>
            </a:r>
            <a:endParaRPr lang="en-GB"/>
          </a:p>
        </p:txBody>
      </p:sp>
      <p:sp>
        <p:nvSpPr>
          <p:cNvPr id="5" name="Footer Placeholder 4"/>
          <p:cNvSpPr>
            <a:spLocks noGrp="1"/>
          </p:cNvSpPr>
          <p:nvPr>
            <p:ph type="ftr" sz="quarter" idx="11"/>
          </p:nvPr>
        </p:nvSpPr>
        <p:spPr/>
        <p:txBody>
          <a:bodyPr/>
          <a:lstStyle/>
          <a:p>
            <a:r>
              <a:rPr lang="en-US" smtClean="0"/>
              <a:t>Quantum learning- CRIG Forum-G. Salmon</a:t>
            </a:r>
            <a:endParaRPr lang="en-GB"/>
          </a:p>
        </p:txBody>
      </p:sp>
      <p:sp>
        <p:nvSpPr>
          <p:cNvPr id="6" name="Slide Number Placeholder 5"/>
          <p:cNvSpPr>
            <a:spLocks noGrp="1"/>
          </p:cNvSpPr>
          <p:nvPr>
            <p:ph type="sldNum" sz="quarter" idx="12"/>
          </p:nvPr>
        </p:nvSpPr>
        <p:spPr/>
        <p:txBody>
          <a:bodyPr/>
          <a:lstStyle/>
          <a:p>
            <a:fld id="{786F62CD-35B6-4DB3-A740-F5C10DFAEFA2}"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t>24/05/2013</a:t>
            </a:r>
            <a:endParaRPr lang="en-GB"/>
          </a:p>
        </p:txBody>
      </p:sp>
      <p:sp>
        <p:nvSpPr>
          <p:cNvPr id="5" name="Footer Placeholder 4"/>
          <p:cNvSpPr>
            <a:spLocks noGrp="1"/>
          </p:cNvSpPr>
          <p:nvPr>
            <p:ph type="ftr" sz="quarter" idx="11"/>
          </p:nvPr>
        </p:nvSpPr>
        <p:spPr/>
        <p:txBody>
          <a:bodyPr/>
          <a:lstStyle/>
          <a:p>
            <a:r>
              <a:rPr lang="en-US" smtClean="0"/>
              <a:t>Quantum learning- CRIG Forum-G. Salmon</a:t>
            </a:r>
            <a:endParaRPr lang="en-GB"/>
          </a:p>
        </p:txBody>
      </p:sp>
      <p:sp>
        <p:nvSpPr>
          <p:cNvPr id="6" name="Slide Number Placeholder 5"/>
          <p:cNvSpPr>
            <a:spLocks noGrp="1"/>
          </p:cNvSpPr>
          <p:nvPr>
            <p:ph type="sldNum" sz="quarter" idx="12"/>
          </p:nvPr>
        </p:nvSpPr>
        <p:spPr/>
        <p:txBody>
          <a:bodyPr/>
          <a:lstStyle/>
          <a:p>
            <a:fld id="{786F62CD-35B6-4DB3-A740-F5C10DFAEFA2}"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t>24/05/2013</a:t>
            </a:r>
            <a:endParaRPr lang="en-GB"/>
          </a:p>
        </p:txBody>
      </p:sp>
      <p:sp>
        <p:nvSpPr>
          <p:cNvPr id="5" name="Footer Placeholder 4"/>
          <p:cNvSpPr>
            <a:spLocks noGrp="1"/>
          </p:cNvSpPr>
          <p:nvPr>
            <p:ph type="ftr" sz="quarter" idx="11"/>
          </p:nvPr>
        </p:nvSpPr>
        <p:spPr/>
        <p:txBody>
          <a:bodyPr/>
          <a:lstStyle/>
          <a:p>
            <a:r>
              <a:rPr lang="en-US" smtClean="0"/>
              <a:t>Quantum learning- CRIG Forum-G. Salmon</a:t>
            </a:r>
            <a:endParaRPr lang="en-GB"/>
          </a:p>
        </p:txBody>
      </p:sp>
      <p:sp>
        <p:nvSpPr>
          <p:cNvPr id="6" name="Slide Number Placeholder 5"/>
          <p:cNvSpPr>
            <a:spLocks noGrp="1"/>
          </p:cNvSpPr>
          <p:nvPr>
            <p:ph type="sldNum" sz="quarter" idx="12"/>
          </p:nvPr>
        </p:nvSpPr>
        <p:spPr/>
        <p:txBody>
          <a:bodyPr/>
          <a:lstStyle/>
          <a:p>
            <a:fld id="{786F62CD-35B6-4DB3-A740-F5C10DFAEFA2}"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24/05/2013</a:t>
            </a:r>
            <a:endParaRPr lang="en-GB"/>
          </a:p>
        </p:txBody>
      </p:sp>
      <p:sp>
        <p:nvSpPr>
          <p:cNvPr id="5" name="Footer Placeholder 4"/>
          <p:cNvSpPr>
            <a:spLocks noGrp="1"/>
          </p:cNvSpPr>
          <p:nvPr>
            <p:ph type="ftr" sz="quarter" idx="11"/>
          </p:nvPr>
        </p:nvSpPr>
        <p:spPr/>
        <p:txBody>
          <a:bodyPr/>
          <a:lstStyle/>
          <a:p>
            <a:r>
              <a:rPr lang="en-US" smtClean="0"/>
              <a:t>Quantum learning- CRIG Forum-G. Salmon</a:t>
            </a:r>
            <a:endParaRPr lang="en-GB"/>
          </a:p>
        </p:txBody>
      </p:sp>
      <p:sp>
        <p:nvSpPr>
          <p:cNvPr id="6" name="Slide Number Placeholder 5"/>
          <p:cNvSpPr>
            <a:spLocks noGrp="1"/>
          </p:cNvSpPr>
          <p:nvPr>
            <p:ph type="sldNum" sz="quarter" idx="12"/>
          </p:nvPr>
        </p:nvSpPr>
        <p:spPr/>
        <p:txBody>
          <a:bodyPr/>
          <a:lstStyle/>
          <a:p>
            <a:fld id="{786F62CD-35B6-4DB3-A740-F5C10DFAEFA2}"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r>
              <a:rPr lang="en-US" smtClean="0"/>
              <a:t>24/05/2013</a:t>
            </a:r>
            <a:endParaRPr lang="en-GB"/>
          </a:p>
        </p:txBody>
      </p:sp>
      <p:sp>
        <p:nvSpPr>
          <p:cNvPr id="6" name="Footer Placeholder 5"/>
          <p:cNvSpPr>
            <a:spLocks noGrp="1"/>
          </p:cNvSpPr>
          <p:nvPr>
            <p:ph type="ftr" sz="quarter" idx="11"/>
          </p:nvPr>
        </p:nvSpPr>
        <p:spPr/>
        <p:txBody>
          <a:bodyPr/>
          <a:lstStyle/>
          <a:p>
            <a:r>
              <a:rPr lang="en-US" smtClean="0"/>
              <a:t>Quantum learning- CRIG Forum-G. Salmon</a:t>
            </a:r>
            <a:endParaRPr lang="en-GB"/>
          </a:p>
        </p:txBody>
      </p:sp>
      <p:sp>
        <p:nvSpPr>
          <p:cNvPr id="7" name="Slide Number Placeholder 6"/>
          <p:cNvSpPr>
            <a:spLocks noGrp="1"/>
          </p:cNvSpPr>
          <p:nvPr>
            <p:ph type="sldNum" sz="quarter" idx="12"/>
          </p:nvPr>
        </p:nvSpPr>
        <p:spPr/>
        <p:txBody>
          <a:bodyPr/>
          <a:lstStyle/>
          <a:p>
            <a:fld id="{786F62CD-35B6-4DB3-A740-F5C10DFAEFA2}"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r>
              <a:rPr lang="en-US" smtClean="0"/>
              <a:t>24/05/2013</a:t>
            </a:r>
            <a:endParaRPr lang="en-GB"/>
          </a:p>
        </p:txBody>
      </p:sp>
      <p:sp>
        <p:nvSpPr>
          <p:cNvPr id="8" name="Footer Placeholder 7"/>
          <p:cNvSpPr>
            <a:spLocks noGrp="1"/>
          </p:cNvSpPr>
          <p:nvPr>
            <p:ph type="ftr" sz="quarter" idx="11"/>
          </p:nvPr>
        </p:nvSpPr>
        <p:spPr/>
        <p:txBody>
          <a:bodyPr/>
          <a:lstStyle/>
          <a:p>
            <a:r>
              <a:rPr lang="en-US" smtClean="0"/>
              <a:t>Quantum learning- CRIG Forum-G. Salmon</a:t>
            </a:r>
            <a:endParaRPr lang="en-GB"/>
          </a:p>
        </p:txBody>
      </p:sp>
      <p:sp>
        <p:nvSpPr>
          <p:cNvPr id="9" name="Slide Number Placeholder 8"/>
          <p:cNvSpPr>
            <a:spLocks noGrp="1"/>
          </p:cNvSpPr>
          <p:nvPr>
            <p:ph type="sldNum" sz="quarter" idx="12"/>
          </p:nvPr>
        </p:nvSpPr>
        <p:spPr/>
        <p:txBody>
          <a:bodyPr/>
          <a:lstStyle/>
          <a:p>
            <a:fld id="{786F62CD-35B6-4DB3-A740-F5C10DFAEFA2}"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r>
              <a:rPr lang="en-US" smtClean="0"/>
              <a:t>24/05/2013</a:t>
            </a:r>
            <a:endParaRPr lang="en-GB"/>
          </a:p>
        </p:txBody>
      </p:sp>
      <p:sp>
        <p:nvSpPr>
          <p:cNvPr id="4" name="Footer Placeholder 3"/>
          <p:cNvSpPr>
            <a:spLocks noGrp="1"/>
          </p:cNvSpPr>
          <p:nvPr>
            <p:ph type="ftr" sz="quarter" idx="11"/>
          </p:nvPr>
        </p:nvSpPr>
        <p:spPr/>
        <p:txBody>
          <a:bodyPr/>
          <a:lstStyle/>
          <a:p>
            <a:r>
              <a:rPr lang="en-US" smtClean="0"/>
              <a:t>Quantum learning- CRIG Forum-G. Salmon</a:t>
            </a:r>
            <a:endParaRPr lang="en-GB"/>
          </a:p>
        </p:txBody>
      </p:sp>
      <p:sp>
        <p:nvSpPr>
          <p:cNvPr id="5" name="Slide Number Placeholder 4"/>
          <p:cNvSpPr>
            <a:spLocks noGrp="1"/>
          </p:cNvSpPr>
          <p:nvPr>
            <p:ph type="sldNum" sz="quarter" idx="12"/>
          </p:nvPr>
        </p:nvSpPr>
        <p:spPr/>
        <p:txBody>
          <a:bodyPr/>
          <a:lstStyle/>
          <a:p>
            <a:fld id="{786F62CD-35B6-4DB3-A740-F5C10DFAEFA2}"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24/05/2013</a:t>
            </a:r>
            <a:endParaRPr lang="en-GB"/>
          </a:p>
        </p:txBody>
      </p:sp>
      <p:sp>
        <p:nvSpPr>
          <p:cNvPr id="3" name="Footer Placeholder 2"/>
          <p:cNvSpPr>
            <a:spLocks noGrp="1"/>
          </p:cNvSpPr>
          <p:nvPr>
            <p:ph type="ftr" sz="quarter" idx="11"/>
          </p:nvPr>
        </p:nvSpPr>
        <p:spPr/>
        <p:txBody>
          <a:bodyPr/>
          <a:lstStyle/>
          <a:p>
            <a:r>
              <a:rPr lang="en-US" smtClean="0"/>
              <a:t>Quantum learning- CRIG Forum-G. Salmon</a:t>
            </a:r>
            <a:endParaRPr lang="en-GB"/>
          </a:p>
        </p:txBody>
      </p:sp>
      <p:sp>
        <p:nvSpPr>
          <p:cNvPr id="4" name="Slide Number Placeholder 3"/>
          <p:cNvSpPr>
            <a:spLocks noGrp="1"/>
          </p:cNvSpPr>
          <p:nvPr>
            <p:ph type="sldNum" sz="quarter" idx="12"/>
          </p:nvPr>
        </p:nvSpPr>
        <p:spPr/>
        <p:txBody>
          <a:bodyPr/>
          <a:lstStyle/>
          <a:p>
            <a:fld id="{786F62CD-35B6-4DB3-A740-F5C10DFAEFA2}"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24/05/2013</a:t>
            </a:r>
            <a:endParaRPr lang="en-GB"/>
          </a:p>
        </p:txBody>
      </p:sp>
      <p:sp>
        <p:nvSpPr>
          <p:cNvPr id="6" name="Footer Placeholder 5"/>
          <p:cNvSpPr>
            <a:spLocks noGrp="1"/>
          </p:cNvSpPr>
          <p:nvPr>
            <p:ph type="ftr" sz="quarter" idx="11"/>
          </p:nvPr>
        </p:nvSpPr>
        <p:spPr/>
        <p:txBody>
          <a:bodyPr/>
          <a:lstStyle/>
          <a:p>
            <a:r>
              <a:rPr lang="en-US" smtClean="0"/>
              <a:t>Quantum learning- CRIG Forum-G. Salmon</a:t>
            </a:r>
            <a:endParaRPr lang="en-GB"/>
          </a:p>
        </p:txBody>
      </p:sp>
      <p:sp>
        <p:nvSpPr>
          <p:cNvPr id="7" name="Slide Number Placeholder 6"/>
          <p:cNvSpPr>
            <a:spLocks noGrp="1"/>
          </p:cNvSpPr>
          <p:nvPr>
            <p:ph type="sldNum" sz="quarter" idx="12"/>
          </p:nvPr>
        </p:nvSpPr>
        <p:spPr/>
        <p:txBody>
          <a:bodyPr/>
          <a:lstStyle/>
          <a:p>
            <a:fld id="{786F62CD-35B6-4DB3-A740-F5C10DFAEFA2}"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24/05/2013</a:t>
            </a:r>
            <a:endParaRPr lang="en-GB"/>
          </a:p>
        </p:txBody>
      </p:sp>
      <p:sp>
        <p:nvSpPr>
          <p:cNvPr id="6" name="Footer Placeholder 5"/>
          <p:cNvSpPr>
            <a:spLocks noGrp="1"/>
          </p:cNvSpPr>
          <p:nvPr>
            <p:ph type="ftr" sz="quarter" idx="11"/>
          </p:nvPr>
        </p:nvSpPr>
        <p:spPr/>
        <p:txBody>
          <a:bodyPr/>
          <a:lstStyle/>
          <a:p>
            <a:r>
              <a:rPr lang="en-US" smtClean="0"/>
              <a:t>Quantum learning- CRIG Forum-G. Salmon</a:t>
            </a:r>
            <a:endParaRPr lang="en-GB"/>
          </a:p>
        </p:txBody>
      </p:sp>
      <p:sp>
        <p:nvSpPr>
          <p:cNvPr id="7" name="Slide Number Placeholder 6"/>
          <p:cNvSpPr>
            <a:spLocks noGrp="1"/>
          </p:cNvSpPr>
          <p:nvPr>
            <p:ph type="sldNum" sz="quarter" idx="12"/>
          </p:nvPr>
        </p:nvSpPr>
        <p:spPr/>
        <p:txBody>
          <a:bodyPr/>
          <a:lstStyle/>
          <a:p>
            <a:fld id="{786F62CD-35B6-4DB3-A740-F5C10DFAEFA2}"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24/05/2013</a:t>
            </a:r>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Quantum learning- CRIG Forum-G. Salmon</a:t>
            </a: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6F62CD-35B6-4DB3-A740-F5C10DFAEFA2}"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diagramLayout" Target="../diagrams/layout2.xml"/><Relationship Id="rId7" Type="http://schemas.openxmlformats.org/officeDocument/2006/relationships/image" Target="../media/image6.gif"/><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8.gif"/></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diagramLayout" Target="../diagrams/layout3.xml"/><Relationship Id="rId7" Type="http://schemas.openxmlformats.org/officeDocument/2006/relationships/image" Target="../media/image6.gif"/><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21.gif"/></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edtechdigest.wordpress.com/2012/05/10/learning-analytics-the-future-is-now/"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diagramLayout" Target="../diagrams/layout4.xml"/><Relationship Id="rId7" Type="http://schemas.openxmlformats.org/officeDocument/2006/relationships/image" Target="../media/image6.gif"/><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10" Type="http://schemas.openxmlformats.org/officeDocument/2006/relationships/image" Target="../media/image26.gif"/><Relationship Id="rId4" Type="http://schemas.openxmlformats.org/officeDocument/2006/relationships/diagramQuickStyle" Target="../diagrams/quickStyle4.xml"/><Relationship Id="rId9" Type="http://schemas.openxmlformats.org/officeDocument/2006/relationships/image" Target="../media/image25.gif"/></Relationships>
</file>

<file path=ppt/slides/_rels/slide19.xml.rels><?xml version="1.0" encoding="UTF-8" standalone="yes"?>
<Relationships xmlns="http://schemas.openxmlformats.org/package/2006/relationships"><Relationship Id="rId3" Type="http://schemas.openxmlformats.org/officeDocument/2006/relationships/hyperlink" Target="http://hossainunt.files.wordpress.com/2012/03/croppedabbeydress10_610x700.jpg"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mailto:gillysalmon@swin.edu.au" TargetMode="External"/><Relationship Id="rId2" Type="http://schemas.openxmlformats.org/officeDocument/2006/relationships/image" Target="../media/image65.gif"/><Relationship Id="rId1" Type="http://schemas.openxmlformats.org/officeDocument/2006/relationships/slideLayout" Target="../slideLayouts/slideLayout2.xml"/><Relationship Id="rId4" Type="http://schemas.openxmlformats.org/officeDocument/2006/relationships/hyperlink" Target="http://www.gillysalmon.com/"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www.visiondirecting.com/" TargetMode="External"/><Relationship Id="rId2" Type="http://schemas.openxmlformats.org/officeDocument/2006/relationships/hyperlink" Target="http://www.e-tivities.com/" TargetMode="Externa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accessbuscollege.com/blueprint.html" TargetMode="External"/><Relationship Id="rId2" Type="http://schemas.openxmlformats.org/officeDocument/2006/relationships/hyperlink" Target="http://blog.landrover.com/home/land-rover-blueprint-desktop-wallpaper-3853.html" TargetMode="Externa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hyperlink" Target="http://www.flickr.com/photos/mindwalker/172433244/"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oro.open.ac.uk/36988/" TargetMode="External"/><Relationship Id="rId7" Type="http://schemas.openxmlformats.org/officeDocument/2006/relationships/hyperlink" Target="http://www.e-tivities.com/" TargetMode="External"/><Relationship Id="rId2" Type="http://schemas.openxmlformats.org/officeDocument/2006/relationships/hyperlink" Target="http://www.open.ac.uk/personalpages/mike.sharples/Reports/Innovating_Pedagogy_report_July_2012.pdf" TargetMode="External"/><Relationship Id="rId1" Type="http://schemas.openxmlformats.org/officeDocument/2006/relationships/slideLayout" Target="../slideLayouts/slideLayout2.xml"/><Relationship Id="rId6" Type="http://schemas.openxmlformats.org/officeDocument/2006/relationships/hyperlink" Target="http://www.gillysalmon.com/" TargetMode="External"/><Relationship Id="rId5" Type="http://schemas.openxmlformats.org/officeDocument/2006/relationships/hyperlink" Target="http://www.smartinsights.com/mobile-marketing/mobile-marketing-analytics/mobile-marketing-statistics/" TargetMode="External"/><Relationship Id="rId4" Type="http://schemas.openxmlformats.org/officeDocument/2006/relationships/hyperlink" Target="http://memex.naughtons.org/archives/2009/03/17/6998"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diagramLayout" Target="../diagrams/layout1.xml"/><Relationship Id="rId7" Type="http://schemas.openxmlformats.org/officeDocument/2006/relationships/image" Target="../media/image6.gi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8.gif"/></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2780928"/>
            <a:ext cx="7772400" cy="1470025"/>
          </a:xfrm>
        </p:spPr>
        <p:txBody>
          <a:bodyPr/>
          <a:lstStyle/>
          <a:p>
            <a:r>
              <a:rPr lang="en-GB" dirty="0" smtClean="0"/>
              <a:t>Quantum Learning</a:t>
            </a:r>
            <a:endParaRPr lang="en-GB" dirty="0"/>
          </a:p>
        </p:txBody>
      </p:sp>
      <p:sp>
        <p:nvSpPr>
          <p:cNvPr id="5" name="Title 4"/>
          <p:cNvSpPr txBox="1">
            <a:spLocks/>
          </p:cNvSpPr>
          <p:nvPr/>
        </p:nvSpPr>
        <p:spPr>
          <a:xfrm>
            <a:off x="4499992" y="4725144"/>
            <a:ext cx="2338859" cy="1477328"/>
          </a:xfrm>
          <a:prstGeom prst="rect">
            <a:avLst/>
          </a:prstGeom>
          <a:noFill/>
        </p:spPr>
        <p:txBody>
          <a:bodyPr vert="horz" wrap="square" lIns="91440" tIns="45720" rIns="9144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dirty="0" smtClean="0">
              <a:ln>
                <a:noFill/>
              </a:ln>
              <a:solidFill>
                <a:srgbClr val="FF0000"/>
              </a:solidFill>
              <a:effectLst/>
              <a:uLnTx/>
              <a:uFillTx/>
              <a:latin typeface="+mj-lt"/>
              <a:ea typeface="+mj-ea"/>
              <a:cs typeface="+mj-cs"/>
            </a:endParaRPr>
          </a:p>
          <a:p>
            <a:pPr algn="ctr">
              <a:defRPr/>
            </a:pPr>
            <a:r>
              <a:rPr lang="en-GB" b="1" kern="0" dirty="0" smtClean="0">
                <a:solidFill>
                  <a:srgbClr val="FF0000"/>
                </a:solidFill>
              </a:rPr>
              <a:t>Prof Gilly Salmon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smtClean="0">
                <a:ln>
                  <a:noFill/>
                </a:ln>
                <a:solidFill>
                  <a:srgbClr val="FF0000"/>
                </a:solidFill>
                <a:effectLst/>
                <a:uLnTx/>
                <a:uFillTx/>
                <a:latin typeface="+mj-lt"/>
                <a:ea typeface="+mj-ea"/>
                <a:cs typeface="+mj-cs"/>
              </a:rPr>
              <a:t>Pro Vice-Chancellor, </a:t>
            </a:r>
            <a:br>
              <a:rPr kumimoji="0" lang="en-GB" sz="1800" b="1" i="0" u="none" strike="noStrike" kern="0" cap="none" spc="0" normalizeH="0" baseline="0" noProof="0" dirty="0" smtClean="0">
                <a:ln>
                  <a:noFill/>
                </a:ln>
                <a:solidFill>
                  <a:srgbClr val="FF0000"/>
                </a:solidFill>
                <a:effectLst/>
                <a:uLnTx/>
                <a:uFillTx/>
                <a:latin typeface="+mj-lt"/>
                <a:ea typeface="+mj-ea"/>
                <a:cs typeface="+mj-cs"/>
              </a:rPr>
            </a:br>
            <a:r>
              <a:rPr kumimoji="0" lang="en-GB" sz="1800" b="1" i="0" u="none" strike="noStrike" kern="0" cap="none" spc="0" normalizeH="0" baseline="0" noProof="0" dirty="0" smtClean="0">
                <a:ln>
                  <a:noFill/>
                </a:ln>
                <a:solidFill>
                  <a:srgbClr val="FF0000"/>
                </a:solidFill>
                <a:effectLst/>
                <a:uLnTx/>
                <a:uFillTx/>
                <a:latin typeface="+mj-lt"/>
                <a:ea typeface="+mj-ea"/>
                <a:cs typeface="+mj-cs"/>
              </a:rPr>
              <a:t>Learning Transformations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32240" y="5157192"/>
            <a:ext cx="1721600" cy="863842"/>
          </a:xfrm>
          <a:prstGeom prst="rect">
            <a:avLst/>
          </a:prstGeom>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129" y="548680"/>
            <a:ext cx="5419725" cy="203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60032" y="-15755"/>
            <a:ext cx="3024336" cy="338554"/>
          </a:xfrm>
          <a:prstGeom prst="rect">
            <a:avLst/>
          </a:prstGeom>
          <a:noFill/>
        </p:spPr>
        <p:txBody>
          <a:bodyPr wrap="square" rtlCol="0">
            <a:spAutoFit/>
          </a:bodyPr>
          <a:lstStyle/>
          <a:p>
            <a:r>
              <a:rPr lang="en-AU" sz="1600" dirty="0" smtClean="0">
                <a:solidFill>
                  <a:schemeClr val="bg1"/>
                </a:solidFill>
              </a:rPr>
              <a:t>Framework for LATT strategy</a:t>
            </a:r>
            <a:endParaRPr lang="en-AU" sz="1600" dirty="0">
              <a:solidFill>
                <a:schemeClr val="bg1"/>
              </a:solidFill>
            </a:endParaRPr>
          </a:p>
        </p:txBody>
      </p:sp>
      <p:sp>
        <p:nvSpPr>
          <p:cNvPr id="2" name="Date Placeholder 1"/>
          <p:cNvSpPr>
            <a:spLocks noGrp="1"/>
          </p:cNvSpPr>
          <p:nvPr>
            <p:ph type="dt" sz="half" idx="10"/>
          </p:nvPr>
        </p:nvSpPr>
        <p:spPr/>
        <p:txBody>
          <a:bodyPr/>
          <a:lstStyle/>
          <a:p>
            <a:r>
              <a:rPr lang="en-US" smtClean="0"/>
              <a:t>24/05/2013</a:t>
            </a:r>
            <a:endParaRPr lang="en-AU" dirty="0"/>
          </a:p>
        </p:txBody>
      </p:sp>
      <p:sp>
        <p:nvSpPr>
          <p:cNvPr id="3" name="Footer Placeholder 2"/>
          <p:cNvSpPr>
            <a:spLocks noGrp="1"/>
          </p:cNvSpPr>
          <p:nvPr>
            <p:ph type="ftr" sz="quarter" idx="11"/>
          </p:nvPr>
        </p:nvSpPr>
        <p:spPr/>
        <p:txBody>
          <a:bodyPr/>
          <a:lstStyle/>
          <a:p>
            <a:r>
              <a:rPr lang="en-US" smtClean="0"/>
              <a:t>Quantum learning- CRIG Forum-G. Salmon</a:t>
            </a:r>
            <a:endParaRPr lang="en-AU" dirty="0"/>
          </a:p>
        </p:txBody>
      </p:sp>
      <p:sp>
        <p:nvSpPr>
          <p:cNvPr id="11" name="Slide Number Placeholder 10"/>
          <p:cNvSpPr>
            <a:spLocks noGrp="1"/>
          </p:cNvSpPr>
          <p:nvPr>
            <p:ph type="sldNum" sz="quarter" idx="12"/>
          </p:nvPr>
        </p:nvSpPr>
        <p:spPr/>
        <p:txBody>
          <a:bodyPr/>
          <a:lstStyle/>
          <a:p>
            <a:fld id="{9AF34C4E-7125-46D1-9E8C-A359E6EF65D4}" type="slidenum">
              <a:rPr lang="en-AU" smtClean="0"/>
              <a:pPr/>
              <a:t>10</a:t>
            </a:fld>
            <a:endParaRPr lang="en-AU" dirty="0"/>
          </a:p>
        </p:txBody>
      </p:sp>
      <p:graphicFrame>
        <p:nvGraphicFramePr>
          <p:cNvPr id="6" name="Diagram 5"/>
          <p:cNvGraphicFramePr/>
          <p:nvPr>
            <p:extLst>
              <p:ext uri="{D42A27DB-BD31-4B8C-83A1-F6EECF244321}">
                <p14:modId xmlns:p14="http://schemas.microsoft.com/office/powerpoint/2010/main" val="204609120"/>
              </p:ext>
            </p:extLst>
          </p:nvPr>
        </p:nvGraphicFramePr>
        <p:xfrm>
          <a:off x="1403648" y="1196752"/>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descr="orange_blue_butterfly_fluttering_hg_clr.gif"/>
          <p:cNvPicPr>
            <a:picLocks noChangeAspect="1"/>
          </p:cNvPicPr>
          <p:nvPr/>
        </p:nvPicPr>
        <p:blipFill>
          <a:blip r:embed="rId7" cstate="print"/>
          <a:stretch>
            <a:fillRect/>
          </a:stretch>
        </p:blipFill>
        <p:spPr>
          <a:xfrm>
            <a:off x="5868144" y="1268760"/>
            <a:ext cx="1935950" cy="1548760"/>
          </a:xfrm>
          <a:prstGeom prst="rect">
            <a:avLst/>
          </a:prstGeom>
        </p:spPr>
      </p:pic>
      <p:pic>
        <p:nvPicPr>
          <p:cNvPr id="14" name="Picture 13" descr="door_gateway_hg_clr.gif"/>
          <p:cNvPicPr>
            <a:picLocks noChangeAspect="1"/>
          </p:cNvPicPr>
          <p:nvPr/>
        </p:nvPicPr>
        <p:blipFill>
          <a:blip r:embed="rId8" cstate="print"/>
          <a:stretch>
            <a:fillRect/>
          </a:stretch>
        </p:blipFill>
        <p:spPr>
          <a:xfrm>
            <a:off x="6272453" y="2420888"/>
            <a:ext cx="1328588" cy="1656184"/>
          </a:xfrm>
          <a:prstGeom prst="rect">
            <a:avLst/>
          </a:prstGeom>
        </p:spPr>
      </p:pic>
      <p:pic>
        <p:nvPicPr>
          <p:cNvPr id="10" name="Picture 9" descr="kangaroo_spin_globe_hg_clr.gif"/>
          <p:cNvPicPr>
            <a:picLocks noChangeAspect="1"/>
          </p:cNvPicPr>
          <p:nvPr/>
        </p:nvPicPr>
        <p:blipFill>
          <a:blip r:embed="rId9" cstate="print"/>
          <a:stretch>
            <a:fillRect/>
          </a:stretch>
        </p:blipFill>
        <p:spPr>
          <a:xfrm>
            <a:off x="6300192" y="3861048"/>
            <a:ext cx="1391424" cy="1645265"/>
          </a:xfrm>
          <a:prstGeom prst="rect">
            <a:avLst/>
          </a:prstGeom>
        </p:spPr>
      </p:pic>
    </p:spTree>
    <p:extLst>
      <p:ext uri="{BB962C8B-B14F-4D97-AF65-F5344CB8AC3E}">
        <p14:creationId xmlns:p14="http://schemas.microsoft.com/office/powerpoint/2010/main" val="33267054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88640"/>
            <a:ext cx="4267200" cy="1152128"/>
            <a:chOff x="304800" y="2691880"/>
            <a:chExt cx="4267200" cy="767520"/>
          </a:xfrm>
        </p:grpSpPr>
        <p:sp>
          <p:nvSpPr>
            <p:cNvPr id="6" name="Rounded Rectangle 5"/>
            <p:cNvSpPr/>
            <p:nvPr/>
          </p:nvSpPr>
          <p:spPr>
            <a:xfrm>
              <a:off x="304800" y="2691880"/>
              <a:ext cx="4267200" cy="767520"/>
            </a:xfrm>
            <a:prstGeom prst="roundRect">
              <a:avLst/>
            </a:pr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sp>
        <p:sp>
          <p:nvSpPr>
            <p:cNvPr id="7" name="Rounded Rectangle 4"/>
            <p:cNvSpPr/>
            <p:nvPr/>
          </p:nvSpPr>
          <p:spPr>
            <a:xfrm>
              <a:off x="342267" y="2729347"/>
              <a:ext cx="4192266" cy="6925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1290" tIns="0" rIns="161290" bIns="0" numCol="1" spcCol="1270" anchor="ctr" anchorCtr="0">
              <a:noAutofit/>
            </a:bodyPr>
            <a:lstStyle/>
            <a:p>
              <a:pPr lvl="0" algn="l" defTabSz="1181100">
                <a:lnSpc>
                  <a:spcPct val="90000"/>
                </a:lnSpc>
                <a:spcBef>
                  <a:spcPct val="0"/>
                </a:spcBef>
                <a:spcAft>
                  <a:spcPct val="35000"/>
                </a:spcAft>
                <a:tabLst>
                  <a:tab pos="2336800" algn="l"/>
                </a:tabLst>
              </a:pPr>
              <a:r>
                <a:rPr lang="en-AU" sz="2400" kern="1200" dirty="0" smtClean="0"/>
                <a:t>Digital </a:t>
              </a:r>
            </a:p>
            <a:p>
              <a:pPr lvl="0" algn="l" defTabSz="1181100">
                <a:lnSpc>
                  <a:spcPct val="90000"/>
                </a:lnSpc>
                <a:spcBef>
                  <a:spcPct val="0"/>
                </a:spcBef>
                <a:spcAft>
                  <a:spcPct val="35000"/>
                </a:spcAft>
                <a:tabLst>
                  <a:tab pos="2336800" algn="l"/>
                </a:tabLst>
              </a:pPr>
              <a:r>
                <a:rPr lang="en-AU" sz="2400" kern="1200" dirty="0" smtClean="0"/>
                <a:t>connectedness</a:t>
              </a:r>
              <a:endParaRPr lang="en-AU" sz="2400" kern="1200" dirty="0"/>
            </a:p>
          </p:txBody>
        </p:sp>
      </p:grpSp>
      <p:pic>
        <p:nvPicPr>
          <p:cNvPr id="6146" name="Picture 2"/>
          <p:cNvPicPr>
            <a:picLocks noChangeAspect="1" noChangeArrowheads="1"/>
          </p:cNvPicPr>
          <p:nvPr/>
        </p:nvPicPr>
        <p:blipFill>
          <a:blip r:embed="rId2" cstate="print"/>
          <a:srcRect/>
          <a:stretch>
            <a:fillRect/>
          </a:stretch>
        </p:blipFill>
        <p:spPr bwMode="auto">
          <a:xfrm>
            <a:off x="4427984" y="332656"/>
            <a:ext cx="4434062" cy="5904656"/>
          </a:xfrm>
          <a:prstGeom prst="rect">
            <a:avLst/>
          </a:prstGeom>
          <a:noFill/>
          <a:ln w="9525">
            <a:noFill/>
            <a:miter lim="800000"/>
            <a:headEnd/>
            <a:tailEnd/>
          </a:ln>
        </p:spPr>
      </p:pic>
      <p:sp>
        <p:nvSpPr>
          <p:cNvPr id="8" name="Date Placeholder 7"/>
          <p:cNvSpPr>
            <a:spLocks noGrp="1"/>
          </p:cNvSpPr>
          <p:nvPr>
            <p:ph type="dt" sz="half" idx="10"/>
          </p:nvPr>
        </p:nvSpPr>
        <p:spPr/>
        <p:txBody>
          <a:bodyPr/>
          <a:lstStyle/>
          <a:p>
            <a:r>
              <a:rPr lang="en-US" smtClean="0"/>
              <a:t>24/05/2013</a:t>
            </a:r>
            <a:endParaRPr lang="en-GB"/>
          </a:p>
        </p:txBody>
      </p:sp>
      <p:sp>
        <p:nvSpPr>
          <p:cNvPr id="9" name="Slide Number Placeholder 8"/>
          <p:cNvSpPr>
            <a:spLocks noGrp="1"/>
          </p:cNvSpPr>
          <p:nvPr>
            <p:ph type="sldNum" sz="quarter" idx="12"/>
          </p:nvPr>
        </p:nvSpPr>
        <p:spPr/>
        <p:txBody>
          <a:bodyPr/>
          <a:lstStyle/>
          <a:p>
            <a:fld id="{786F62CD-35B6-4DB3-A740-F5C10DFAEFA2}" type="slidenum">
              <a:rPr lang="en-GB" smtClean="0"/>
              <a:pPr/>
              <a:t>11</a:t>
            </a:fld>
            <a:endParaRPr lang="en-GB"/>
          </a:p>
        </p:txBody>
      </p:sp>
      <p:sp>
        <p:nvSpPr>
          <p:cNvPr id="10" name="Footer Placeholder 9"/>
          <p:cNvSpPr>
            <a:spLocks noGrp="1"/>
          </p:cNvSpPr>
          <p:nvPr>
            <p:ph type="ftr" sz="quarter" idx="11"/>
          </p:nvPr>
        </p:nvSpPr>
        <p:spPr/>
        <p:txBody>
          <a:bodyPr/>
          <a:lstStyle/>
          <a:p>
            <a:r>
              <a:rPr lang="en-US" smtClean="0"/>
              <a:t>Quantum learning- CRIG Forum-G. Salmon</a:t>
            </a:r>
            <a:endParaRPr lang="en-GB"/>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cstate="print"/>
          <a:srcRect/>
          <a:stretch>
            <a:fillRect/>
          </a:stretch>
        </p:blipFill>
        <p:spPr bwMode="auto">
          <a:xfrm>
            <a:off x="1403648" y="1268760"/>
            <a:ext cx="6696744" cy="4687721"/>
          </a:xfrm>
          <a:prstGeom prst="rect">
            <a:avLst/>
          </a:prstGeom>
          <a:noFill/>
          <a:ln w="9525">
            <a:noFill/>
            <a:miter lim="800000"/>
            <a:headEnd/>
            <a:tailEnd/>
          </a:ln>
        </p:spPr>
      </p:pic>
      <p:sp>
        <p:nvSpPr>
          <p:cNvPr id="5" name="TextBox 4"/>
          <p:cNvSpPr txBox="1"/>
          <p:nvPr/>
        </p:nvSpPr>
        <p:spPr>
          <a:xfrm>
            <a:off x="467544" y="6021288"/>
            <a:ext cx="2880320" cy="369332"/>
          </a:xfrm>
          <a:prstGeom prst="rect">
            <a:avLst/>
          </a:prstGeom>
          <a:noFill/>
        </p:spPr>
        <p:txBody>
          <a:bodyPr wrap="square" rtlCol="0">
            <a:spAutoFit/>
          </a:bodyPr>
          <a:lstStyle/>
          <a:p>
            <a:r>
              <a:rPr lang="en-GB" dirty="0" smtClean="0"/>
              <a:t>A Guild in ‘Final Fantasy’</a:t>
            </a:r>
            <a:endParaRPr lang="en-GB" dirty="0"/>
          </a:p>
        </p:txBody>
      </p:sp>
      <p:grpSp>
        <p:nvGrpSpPr>
          <p:cNvPr id="6" name="Group 5"/>
          <p:cNvGrpSpPr/>
          <p:nvPr/>
        </p:nvGrpSpPr>
        <p:grpSpPr>
          <a:xfrm>
            <a:off x="0" y="0"/>
            <a:ext cx="4267200" cy="767520"/>
            <a:chOff x="304800" y="2691880"/>
            <a:chExt cx="4267200" cy="767520"/>
          </a:xfrm>
        </p:grpSpPr>
        <p:sp>
          <p:nvSpPr>
            <p:cNvPr id="7" name="Rounded Rectangle 6"/>
            <p:cNvSpPr/>
            <p:nvPr/>
          </p:nvSpPr>
          <p:spPr>
            <a:xfrm>
              <a:off x="304800" y="2691880"/>
              <a:ext cx="4267200" cy="767520"/>
            </a:xfrm>
            <a:prstGeom prst="roundRect">
              <a:avLst/>
            </a:pr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sp>
        <p:sp>
          <p:nvSpPr>
            <p:cNvPr id="8" name="Rounded Rectangle 4"/>
            <p:cNvSpPr/>
            <p:nvPr/>
          </p:nvSpPr>
          <p:spPr>
            <a:xfrm>
              <a:off x="342267" y="2729347"/>
              <a:ext cx="4192266" cy="6925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1290" tIns="0" rIns="161290" bIns="0" numCol="1" spcCol="1270" anchor="ctr" anchorCtr="0">
              <a:noAutofit/>
            </a:bodyPr>
            <a:lstStyle/>
            <a:p>
              <a:pPr lvl="0" algn="l" defTabSz="1155700">
                <a:lnSpc>
                  <a:spcPct val="90000"/>
                </a:lnSpc>
                <a:spcBef>
                  <a:spcPct val="0"/>
                </a:spcBef>
                <a:spcAft>
                  <a:spcPct val="35000"/>
                </a:spcAft>
              </a:pPr>
              <a:r>
                <a:rPr lang="en-AU" sz="2600" kern="1200" dirty="0" smtClean="0"/>
                <a:t>Digital connectedness</a:t>
              </a:r>
              <a:endParaRPr lang="en-AU" sz="2600" kern="1200" dirty="0"/>
            </a:p>
          </p:txBody>
        </p:sp>
      </p:grpSp>
      <p:sp>
        <p:nvSpPr>
          <p:cNvPr id="2" name="Title 1"/>
          <p:cNvSpPr>
            <a:spLocks noGrp="1"/>
          </p:cNvSpPr>
          <p:nvPr>
            <p:ph type="title"/>
          </p:nvPr>
        </p:nvSpPr>
        <p:spPr/>
        <p:txBody>
          <a:bodyPr>
            <a:normAutofit/>
          </a:bodyPr>
          <a:lstStyle/>
          <a:p>
            <a:r>
              <a:rPr lang="en-GB" sz="3200" dirty="0" smtClean="0"/>
              <a:t>Massive Games</a:t>
            </a:r>
            <a:endParaRPr lang="en-GB" sz="3200" dirty="0"/>
          </a:p>
        </p:txBody>
      </p:sp>
      <p:sp>
        <p:nvSpPr>
          <p:cNvPr id="9" name="Date Placeholder 8"/>
          <p:cNvSpPr>
            <a:spLocks noGrp="1"/>
          </p:cNvSpPr>
          <p:nvPr>
            <p:ph type="dt" sz="half" idx="10"/>
          </p:nvPr>
        </p:nvSpPr>
        <p:spPr/>
        <p:txBody>
          <a:bodyPr/>
          <a:lstStyle/>
          <a:p>
            <a:r>
              <a:rPr lang="en-US" smtClean="0"/>
              <a:t>24/05/2013</a:t>
            </a:r>
            <a:endParaRPr lang="en-GB"/>
          </a:p>
        </p:txBody>
      </p:sp>
      <p:sp>
        <p:nvSpPr>
          <p:cNvPr id="10" name="Slide Number Placeholder 9"/>
          <p:cNvSpPr>
            <a:spLocks noGrp="1"/>
          </p:cNvSpPr>
          <p:nvPr>
            <p:ph type="sldNum" sz="quarter" idx="12"/>
          </p:nvPr>
        </p:nvSpPr>
        <p:spPr/>
        <p:txBody>
          <a:bodyPr/>
          <a:lstStyle/>
          <a:p>
            <a:fld id="{786F62CD-35B6-4DB3-A740-F5C10DFAEFA2}" type="slidenum">
              <a:rPr lang="en-GB" smtClean="0"/>
              <a:pPr/>
              <a:t>12</a:t>
            </a:fld>
            <a:endParaRPr lang="en-GB"/>
          </a:p>
        </p:txBody>
      </p:sp>
      <p:sp>
        <p:nvSpPr>
          <p:cNvPr id="11" name="Footer Placeholder 10"/>
          <p:cNvSpPr>
            <a:spLocks noGrp="1"/>
          </p:cNvSpPr>
          <p:nvPr>
            <p:ph type="ftr" sz="quarter" idx="11"/>
          </p:nvPr>
        </p:nvSpPr>
        <p:spPr/>
        <p:txBody>
          <a:bodyPr/>
          <a:lstStyle/>
          <a:p>
            <a:r>
              <a:rPr lang="en-US" smtClean="0"/>
              <a:t>Quantum learning- CRIG Forum-G. Salmon</a:t>
            </a:r>
            <a:endParaRPr lang="en-GB"/>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cstate="print"/>
          <a:srcRect/>
          <a:stretch>
            <a:fillRect/>
          </a:stretch>
        </p:blipFill>
        <p:spPr bwMode="auto">
          <a:xfrm>
            <a:off x="757238" y="447675"/>
            <a:ext cx="7629525" cy="5962650"/>
          </a:xfrm>
          <a:prstGeom prst="rect">
            <a:avLst/>
          </a:prstGeom>
          <a:noFill/>
          <a:ln w="9525">
            <a:noFill/>
            <a:miter lim="800000"/>
            <a:headEnd/>
            <a:tailEnd/>
          </a:ln>
        </p:spPr>
      </p:pic>
      <p:grpSp>
        <p:nvGrpSpPr>
          <p:cNvPr id="7" name="Group 6"/>
          <p:cNvGrpSpPr/>
          <p:nvPr/>
        </p:nvGrpSpPr>
        <p:grpSpPr>
          <a:xfrm>
            <a:off x="2987824" y="5013176"/>
            <a:ext cx="4267200" cy="767520"/>
            <a:chOff x="304800" y="2691880"/>
            <a:chExt cx="4267200" cy="767520"/>
          </a:xfrm>
        </p:grpSpPr>
        <p:sp>
          <p:nvSpPr>
            <p:cNvPr id="8" name="Rounded Rectangle 7"/>
            <p:cNvSpPr/>
            <p:nvPr/>
          </p:nvSpPr>
          <p:spPr>
            <a:xfrm>
              <a:off x="304800" y="2691880"/>
              <a:ext cx="4267200" cy="767520"/>
            </a:xfrm>
            <a:prstGeom prst="roundRect">
              <a:avLst/>
            </a:pr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sp>
        <p:sp>
          <p:nvSpPr>
            <p:cNvPr id="9" name="Rounded Rectangle 4"/>
            <p:cNvSpPr/>
            <p:nvPr/>
          </p:nvSpPr>
          <p:spPr>
            <a:xfrm>
              <a:off x="342267" y="2729347"/>
              <a:ext cx="4192266" cy="6925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1290" tIns="0" rIns="161290" bIns="0" numCol="1" spcCol="1270" anchor="ctr" anchorCtr="0">
              <a:noAutofit/>
            </a:bodyPr>
            <a:lstStyle/>
            <a:p>
              <a:pPr lvl="0" algn="l" defTabSz="1155700">
                <a:lnSpc>
                  <a:spcPct val="90000"/>
                </a:lnSpc>
                <a:spcBef>
                  <a:spcPct val="0"/>
                </a:spcBef>
                <a:spcAft>
                  <a:spcPct val="35000"/>
                </a:spcAft>
              </a:pPr>
              <a:r>
                <a:rPr lang="en-AU" sz="2600" kern="1200" dirty="0" smtClean="0"/>
                <a:t>Digital connectedness</a:t>
              </a:r>
              <a:endParaRPr lang="en-AU" sz="2600" kern="1200" dirty="0"/>
            </a:p>
          </p:txBody>
        </p:sp>
      </p:grpSp>
      <p:sp>
        <p:nvSpPr>
          <p:cNvPr id="10" name="Date Placeholder 9"/>
          <p:cNvSpPr>
            <a:spLocks noGrp="1"/>
          </p:cNvSpPr>
          <p:nvPr>
            <p:ph type="dt" sz="half" idx="10"/>
          </p:nvPr>
        </p:nvSpPr>
        <p:spPr/>
        <p:txBody>
          <a:bodyPr/>
          <a:lstStyle/>
          <a:p>
            <a:r>
              <a:rPr lang="en-US" smtClean="0"/>
              <a:t>24/05/2013</a:t>
            </a:r>
            <a:endParaRPr lang="en-GB"/>
          </a:p>
        </p:txBody>
      </p:sp>
      <p:sp>
        <p:nvSpPr>
          <p:cNvPr id="11" name="Slide Number Placeholder 10"/>
          <p:cNvSpPr>
            <a:spLocks noGrp="1"/>
          </p:cNvSpPr>
          <p:nvPr>
            <p:ph type="sldNum" sz="quarter" idx="12"/>
          </p:nvPr>
        </p:nvSpPr>
        <p:spPr/>
        <p:txBody>
          <a:bodyPr/>
          <a:lstStyle/>
          <a:p>
            <a:fld id="{786F62CD-35B6-4DB3-A740-F5C10DFAEFA2}" type="slidenum">
              <a:rPr lang="en-GB" smtClean="0"/>
              <a:pPr/>
              <a:t>13</a:t>
            </a:fld>
            <a:endParaRPr lang="en-GB"/>
          </a:p>
        </p:txBody>
      </p:sp>
      <p:sp>
        <p:nvSpPr>
          <p:cNvPr id="12" name="Footer Placeholder 11"/>
          <p:cNvSpPr>
            <a:spLocks noGrp="1"/>
          </p:cNvSpPr>
          <p:nvPr>
            <p:ph type="ftr" sz="quarter" idx="11"/>
          </p:nvPr>
        </p:nvSpPr>
        <p:spPr/>
        <p:txBody>
          <a:bodyPr/>
          <a:lstStyle/>
          <a:p>
            <a:r>
              <a:rPr lang="en-US" smtClean="0"/>
              <a:t>Quantum learning- CRIG Forum-G. Salmon</a:t>
            </a:r>
            <a:endParaRPr lang="en-GB"/>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60032" y="-15755"/>
            <a:ext cx="3024336" cy="338554"/>
          </a:xfrm>
          <a:prstGeom prst="rect">
            <a:avLst/>
          </a:prstGeom>
          <a:noFill/>
        </p:spPr>
        <p:txBody>
          <a:bodyPr wrap="square" rtlCol="0">
            <a:spAutoFit/>
          </a:bodyPr>
          <a:lstStyle/>
          <a:p>
            <a:r>
              <a:rPr lang="en-AU" sz="1600" dirty="0" smtClean="0">
                <a:solidFill>
                  <a:schemeClr val="bg1"/>
                </a:solidFill>
              </a:rPr>
              <a:t>Framework for LATT strategy</a:t>
            </a:r>
            <a:endParaRPr lang="en-AU" sz="1600" dirty="0">
              <a:solidFill>
                <a:schemeClr val="bg1"/>
              </a:solidFill>
            </a:endParaRPr>
          </a:p>
        </p:txBody>
      </p:sp>
      <p:sp>
        <p:nvSpPr>
          <p:cNvPr id="2" name="Date Placeholder 1"/>
          <p:cNvSpPr>
            <a:spLocks noGrp="1"/>
          </p:cNvSpPr>
          <p:nvPr>
            <p:ph type="dt" sz="half" idx="10"/>
          </p:nvPr>
        </p:nvSpPr>
        <p:spPr/>
        <p:txBody>
          <a:bodyPr/>
          <a:lstStyle/>
          <a:p>
            <a:r>
              <a:rPr lang="en-US" smtClean="0"/>
              <a:t>24/05/2013</a:t>
            </a:r>
            <a:endParaRPr lang="en-AU" dirty="0"/>
          </a:p>
        </p:txBody>
      </p:sp>
      <p:sp>
        <p:nvSpPr>
          <p:cNvPr id="3" name="Footer Placeholder 2"/>
          <p:cNvSpPr>
            <a:spLocks noGrp="1"/>
          </p:cNvSpPr>
          <p:nvPr>
            <p:ph type="ftr" sz="quarter" idx="11"/>
          </p:nvPr>
        </p:nvSpPr>
        <p:spPr/>
        <p:txBody>
          <a:bodyPr/>
          <a:lstStyle/>
          <a:p>
            <a:r>
              <a:rPr lang="en-US" smtClean="0"/>
              <a:t>Quantum learning- CRIG Forum-G. Salmon</a:t>
            </a:r>
            <a:endParaRPr lang="en-AU" dirty="0"/>
          </a:p>
        </p:txBody>
      </p:sp>
      <p:sp>
        <p:nvSpPr>
          <p:cNvPr id="11" name="Slide Number Placeholder 10"/>
          <p:cNvSpPr>
            <a:spLocks noGrp="1"/>
          </p:cNvSpPr>
          <p:nvPr>
            <p:ph type="sldNum" sz="quarter" idx="12"/>
          </p:nvPr>
        </p:nvSpPr>
        <p:spPr/>
        <p:txBody>
          <a:bodyPr/>
          <a:lstStyle/>
          <a:p>
            <a:fld id="{9AF34C4E-7125-46D1-9E8C-A359E6EF65D4}" type="slidenum">
              <a:rPr lang="en-AU" smtClean="0"/>
              <a:pPr/>
              <a:t>14</a:t>
            </a:fld>
            <a:endParaRPr lang="en-AU" dirty="0"/>
          </a:p>
        </p:txBody>
      </p:sp>
      <p:graphicFrame>
        <p:nvGraphicFramePr>
          <p:cNvPr id="6" name="Diagram 5"/>
          <p:cNvGraphicFramePr/>
          <p:nvPr>
            <p:extLst>
              <p:ext uri="{D42A27DB-BD31-4B8C-83A1-F6EECF244321}">
                <p14:modId xmlns:p14="http://schemas.microsoft.com/office/powerpoint/2010/main" val="204609120"/>
              </p:ext>
            </p:extLst>
          </p:nvPr>
        </p:nvGraphicFramePr>
        <p:xfrm>
          <a:off x="1403648" y="1196752"/>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descr="orange_blue_butterfly_fluttering_hg_clr.gif"/>
          <p:cNvPicPr>
            <a:picLocks noChangeAspect="1"/>
          </p:cNvPicPr>
          <p:nvPr/>
        </p:nvPicPr>
        <p:blipFill>
          <a:blip r:embed="rId7" cstate="print"/>
          <a:stretch>
            <a:fillRect/>
          </a:stretch>
        </p:blipFill>
        <p:spPr>
          <a:xfrm>
            <a:off x="5868144" y="1268760"/>
            <a:ext cx="1935950" cy="1548760"/>
          </a:xfrm>
          <a:prstGeom prst="rect">
            <a:avLst/>
          </a:prstGeom>
        </p:spPr>
      </p:pic>
      <p:pic>
        <p:nvPicPr>
          <p:cNvPr id="14" name="Picture 13" descr="door_gateway_hg_clr.gif"/>
          <p:cNvPicPr>
            <a:picLocks noChangeAspect="1"/>
          </p:cNvPicPr>
          <p:nvPr/>
        </p:nvPicPr>
        <p:blipFill>
          <a:blip r:embed="rId8" cstate="print"/>
          <a:stretch>
            <a:fillRect/>
          </a:stretch>
        </p:blipFill>
        <p:spPr>
          <a:xfrm>
            <a:off x="6272453" y="2420888"/>
            <a:ext cx="1328588" cy="1656184"/>
          </a:xfrm>
          <a:prstGeom prst="rect">
            <a:avLst/>
          </a:prstGeom>
        </p:spPr>
      </p:pic>
      <p:pic>
        <p:nvPicPr>
          <p:cNvPr id="10" name="Picture 9" descr="kangaroo_spin_globe_hg_clr.gif"/>
          <p:cNvPicPr>
            <a:picLocks noChangeAspect="1"/>
          </p:cNvPicPr>
          <p:nvPr/>
        </p:nvPicPr>
        <p:blipFill>
          <a:blip r:embed="rId9" cstate="print"/>
          <a:stretch>
            <a:fillRect/>
          </a:stretch>
        </p:blipFill>
        <p:spPr>
          <a:xfrm>
            <a:off x="6444208" y="4005064"/>
            <a:ext cx="1066862" cy="1261492"/>
          </a:xfrm>
          <a:prstGeom prst="rect">
            <a:avLst/>
          </a:prstGeom>
        </p:spPr>
      </p:pic>
    </p:spTree>
    <p:extLst>
      <p:ext uri="{BB962C8B-B14F-4D97-AF65-F5344CB8AC3E}">
        <p14:creationId xmlns:p14="http://schemas.microsoft.com/office/powerpoint/2010/main" val="33267054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7170" name="Picture 2"/>
          <p:cNvPicPr>
            <a:picLocks noChangeAspect="1" noChangeArrowheads="1"/>
          </p:cNvPicPr>
          <p:nvPr/>
        </p:nvPicPr>
        <p:blipFill>
          <a:blip r:embed="rId2" cstate="print"/>
          <a:srcRect/>
          <a:stretch>
            <a:fillRect/>
          </a:stretch>
        </p:blipFill>
        <p:spPr bwMode="auto">
          <a:xfrm>
            <a:off x="179512" y="980728"/>
            <a:ext cx="8791575" cy="5381625"/>
          </a:xfrm>
          <a:prstGeom prst="rect">
            <a:avLst/>
          </a:prstGeom>
          <a:noFill/>
          <a:ln w="9525">
            <a:noFill/>
            <a:miter lim="800000"/>
            <a:headEnd/>
            <a:tailEnd/>
          </a:ln>
        </p:spPr>
      </p:pic>
      <p:sp>
        <p:nvSpPr>
          <p:cNvPr id="5" name="Date Placeholder 4"/>
          <p:cNvSpPr>
            <a:spLocks noGrp="1"/>
          </p:cNvSpPr>
          <p:nvPr>
            <p:ph type="dt" sz="half" idx="10"/>
          </p:nvPr>
        </p:nvSpPr>
        <p:spPr/>
        <p:txBody>
          <a:bodyPr/>
          <a:lstStyle/>
          <a:p>
            <a:r>
              <a:rPr lang="en-US" smtClean="0"/>
              <a:t>24/05/2013</a:t>
            </a:r>
            <a:endParaRPr lang="en-GB"/>
          </a:p>
        </p:txBody>
      </p:sp>
      <p:sp>
        <p:nvSpPr>
          <p:cNvPr id="6" name="Slide Number Placeholder 5"/>
          <p:cNvSpPr>
            <a:spLocks noGrp="1"/>
          </p:cNvSpPr>
          <p:nvPr>
            <p:ph type="sldNum" sz="quarter" idx="12"/>
          </p:nvPr>
        </p:nvSpPr>
        <p:spPr/>
        <p:txBody>
          <a:bodyPr/>
          <a:lstStyle/>
          <a:p>
            <a:fld id="{786F62CD-35B6-4DB3-A740-F5C10DFAEFA2}" type="slidenum">
              <a:rPr lang="en-GB" smtClean="0"/>
              <a:pPr/>
              <a:t>15</a:t>
            </a:fld>
            <a:endParaRPr lang="en-GB"/>
          </a:p>
        </p:txBody>
      </p:sp>
      <p:sp>
        <p:nvSpPr>
          <p:cNvPr id="7" name="Footer Placeholder 6"/>
          <p:cNvSpPr>
            <a:spLocks noGrp="1"/>
          </p:cNvSpPr>
          <p:nvPr>
            <p:ph type="ftr" sz="quarter" idx="11"/>
          </p:nvPr>
        </p:nvSpPr>
        <p:spPr/>
        <p:txBody>
          <a:bodyPr/>
          <a:lstStyle/>
          <a:p>
            <a:r>
              <a:rPr lang="en-US" smtClean="0"/>
              <a:t>Quantum learning- CRIG Forum-G. Salmon</a:t>
            </a:r>
            <a:endParaRPr lang="en-GB"/>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cstate="print"/>
          <a:srcRect/>
          <a:stretch>
            <a:fillRect/>
          </a:stretch>
        </p:blipFill>
        <p:spPr bwMode="auto">
          <a:xfrm>
            <a:off x="42863" y="381000"/>
            <a:ext cx="9058275" cy="6096000"/>
          </a:xfrm>
          <a:prstGeom prst="rect">
            <a:avLst/>
          </a:prstGeom>
          <a:noFill/>
          <a:ln w="9525">
            <a:noFill/>
            <a:miter lim="800000"/>
            <a:headEnd/>
            <a:tailEnd/>
          </a:ln>
        </p:spPr>
      </p:pic>
      <p:sp>
        <p:nvSpPr>
          <p:cNvPr id="7" name="TextBox 6"/>
          <p:cNvSpPr txBox="1"/>
          <p:nvPr/>
        </p:nvSpPr>
        <p:spPr>
          <a:xfrm>
            <a:off x="5940152" y="0"/>
            <a:ext cx="2808312" cy="369332"/>
          </a:xfrm>
          <a:prstGeom prst="rect">
            <a:avLst/>
          </a:prstGeom>
          <a:noFill/>
        </p:spPr>
        <p:txBody>
          <a:bodyPr wrap="square" rtlCol="0">
            <a:spAutoFit/>
          </a:bodyPr>
          <a:lstStyle/>
          <a:p>
            <a:r>
              <a:rPr lang="en-GB" dirty="0" smtClean="0"/>
              <a:t>Open2study.com</a:t>
            </a:r>
            <a:endParaRPr lang="en-GB" dirty="0"/>
          </a:p>
        </p:txBody>
      </p:sp>
      <p:sp>
        <p:nvSpPr>
          <p:cNvPr id="8" name="Date Placeholder 7"/>
          <p:cNvSpPr>
            <a:spLocks noGrp="1"/>
          </p:cNvSpPr>
          <p:nvPr>
            <p:ph type="dt" sz="half" idx="10"/>
          </p:nvPr>
        </p:nvSpPr>
        <p:spPr/>
        <p:txBody>
          <a:bodyPr/>
          <a:lstStyle/>
          <a:p>
            <a:r>
              <a:rPr lang="en-US" smtClean="0"/>
              <a:t>24/05/2013</a:t>
            </a:r>
            <a:endParaRPr lang="en-GB"/>
          </a:p>
        </p:txBody>
      </p:sp>
      <p:sp>
        <p:nvSpPr>
          <p:cNvPr id="9" name="Slide Number Placeholder 8"/>
          <p:cNvSpPr>
            <a:spLocks noGrp="1"/>
          </p:cNvSpPr>
          <p:nvPr>
            <p:ph type="sldNum" sz="quarter" idx="12"/>
          </p:nvPr>
        </p:nvSpPr>
        <p:spPr/>
        <p:txBody>
          <a:bodyPr/>
          <a:lstStyle/>
          <a:p>
            <a:fld id="{786F62CD-35B6-4DB3-A740-F5C10DFAEFA2}" type="slidenum">
              <a:rPr lang="en-GB" smtClean="0"/>
              <a:pPr/>
              <a:t>16</a:t>
            </a:fld>
            <a:endParaRPr lang="en-GB"/>
          </a:p>
        </p:txBody>
      </p:sp>
      <p:sp>
        <p:nvSpPr>
          <p:cNvPr id="10" name="Footer Placeholder 9"/>
          <p:cNvSpPr>
            <a:spLocks noGrp="1"/>
          </p:cNvSpPr>
          <p:nvPr>
            <p:ph type="ftr" sz="quarter" idx="11"/>
          </p:nvPr>
        </p:nvSpPr>
        <p:spPr/>
        <p:txBody>
          <a:bodyPr/>
          <a:lstStyle/>
          <a:p>
            <a:r>
              <a:rPr lang="en-US" smtClean="0"/>
              <a:t>Quantum learning- CRIG Forum-G. Salmon</a:t>
            </a:r>
            <a:endParaRPr lang="en-GB"/>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14252" y="5877272"/>
            <a:ext cx="4968552" cy="530915"/>
          </a:xfrm>
          <a:prstGeom prst="rect">
            <a:avLst/>
          </a:prstGeom>
          <a:noFill/>
        </p:spPr>
        <p:txBody>
          <a:bodyPr wrap="square" rtlCol="0">
            <a:spAutoFit/>
          </a:bodyPr>
          <a:lstStyle/>
          <a:p>
            <a:r>
              <a:rPr lang="en-GB" sz="1000" dirty="0" smtClean="0">
                <a:hlinkClick r:id="rId3"/>
              </a:rPr>
              <a:t>http://edtechdigest.wordpress.com/2012/05/10/learning-analytics-the-future-is-now/</a:t>
            </a:r>
            <a:endParaRPr lang="en-GB" sz="1000" dirty="0" smtClean="0"/>
          </a:p>
          <a:p>
            <a:endParaRPr lang="en-GB" dirty="0"/>
          </a:p>
        </p:txBody>
      </p:sp>
      <p:pic>
        <p:nvPicPr>
          <p:cNvPr id="3074" name="Picture 2"/>
          <p:cNvPicPr>
            <a:picLocks noChangeAspect="1" noChangeArrowheads="1"/>
          </p:cNvPicPr>
          <p:nvPr/>
        </p:nvPicPr>
        <p:blipFill>
          <a:blip r:embed="rId4" cstate="print"/>
          <a:srcRect/>
          <a:stretch>
            <a:fillRect/>
          </a:stretch>
        </p:blipFill>
        <p:spPr bwMode="auto">
          <a:xfrm>
            <a:off x="76200" y="1081088"/>
            <a:ext cx="8991600" cy="4695825"/>
          </a:xfrm>
          <a:prstGeom prst="rect">
            <a:avLst/>
          </a:prstGeom>
          <a:noFill/>
          <a:ln w="9525">
            <a:noFill/>
            <a:miter lim="800000"/>
            <a:headEnd/>
            <a:tailEnd/>
          </a:ln>
        </p:spPr>
      </p:pic>
      <p:sp>
        <p:nvSpPr>
          <p:cNvPr id="6" name="Date Placeholder 5"/>
          <p:cNvSpPr>
            <a:spLocks noGrp="1"/>
          </p:cNvSpPr>
          <p:nvPr>
            <p:ph type="dt" sz="half" idx="10"/>
          </p:nvPr>
        </p:nvSpPr>
        <p:spPr/>
        <p:txBody>
          <a:bodyPr/>
          <a:lstStyle/>
          <a:p>
            <a:r>
              <a:rPr lang="en-US" smtClean="0"/>
              <a:t>24/05/2013</a:t>
            </a:r>
            <a:endParaRPr lang="en-GB"/>
          </a:p>
        </p:txBody>
      </p:sp>
      <p:sp>
        <p:nvSpPr>
          <p:cNvPr id="7" name="Slide Number Placeholder 6"/>
          <p:cNvSpPr>
            <a:spLocks noGrp="1"/>
          </p:cNvSpPr>
          <p:nvPr>
            <p:ph type="sldNum" sz="quarter" idx="12"/>
          </p:nvPr>
        </p:nvSpPr>
        <p:spPr/>
        <p:txBody>
          <a:bodyPr/>
          <a:lstStyle/>
          <a:p>
            <a:fld id="{786F62CD-35B6-4DB3-A740-F5C10DFAEFA2}" type="slidenum">
              <a:rPr lang="en-GB" smtClean="0"/>
              <a:pPr/>
              <a:t>17</a:t>
            </a:fld>
            <a:endParaRPr lang="en-GB"/>
          </a:p>
        </p:txBody>
      </p:sp>
      <p:sp>
        <p:nvSpPr>
          <p:cNvPr id="8" name="Footer Placeholder 7"/>
          <p:cNvSpPr>
            <a:spLocks noGrp="1"/>
          </p:cNvSpPr>
          <p:nvPr>
            <p:ph type="ftr" sz="quarter" idx="11"/>
          </p:nvPr>
        </p:nvSpPr>
        <p:spPr/>
        <p:txBody>
          <a:bodyPr/>
          <a:lstStyle/>
          <a:p>
            <a:r>
              <a:rPr lang="en-US" smtClean="0"/>
              <a:t>Quantum learning- CRIG Forum-G. Salmon</a:t>
            </a:r>
            <a:endParaRPr lang="en-GB"/>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60032" y="-15755"/>
            <a:ext cx="3024336" cy="338554"/>
          </a:xfrm>
          <a:prstGeom prst="rect">
            <a:avLst/>
          </a:prstGeom>
          <a:noFill/>
        </p:spPr>
        <p:txBody>
          <a:bodyPr wrap="square" rtlCol="0">
            <a:spAutoFit/>
          </a:bodyPr>
          <a:lstStyle/>
          <a:p>
            <a:r>
              <a:rPr lang="en-AU" sz="1600" dirty="0" smtClean="0">
                <a:solidFill>
                  <a:schemeClr val="bg1"/>
                </a:solidFill>
              </a:rPr>
              <a:t>Framework for LATT strategy</a:t>
            </a:r>
            <a:endParaRPr lang="en-AU" sz="1600" dirty="0">
              <a:solidFill>
                <a:schemeClr val="bg1"/>
              </a:solidFill>
            </a:endParaRPr>
          </a:p>
        </p:txBody>
      </p:sp>
      <p:sp>
        <p:nvSpPr>
          <p:cNvPr id="2" name="Date Placeholder 1"/>
          <p:cNvSpPr>
            <a:spLocks noGrp="1"/>
          </p:cNvSpPr>
          <p:nvPr>
            <p:ph type="dt" sz="half" idx="10"/>
          </p:nvPr>
        </p:nvSpPr>
        <p:spPr/>
        <p:txBody>
          <a:bodyPr/>
          <a:lstStyle/>
          <a:p>
            <a:r>
              <a:rPr lang="en-US" smtClean="0"/>
              <a:t>24/05/2013</a:t>
            </a:r>
            <a:endParaRPr lang="en-AU" dirty="0"/>
          </a:p>
        </p:txBody>
      </p:sp>
      <p:sp>
        <p:nvSpPr>
          <p:cNvPr id="3" name="Footer Placeholder 2"/>
          <p:cNvSpPr>
            <a:spLocks noGrp="1"/>
          </p:cNvSpPr>
          <p:nvPr>
            <p:ph type="ftr" sz="quarter" idx="11"/>
          </p:nvPr>
        </p:nvSpPr>
        <p:spPr/>
        <p:txBody>
          <a:bodyPr/>
          <a:lstStyle/>
          <a:p>
            <a:r>
              <a:rPr lang="en-US" smtClean="0"/>
              <a:t>Quantum learning- CRIG Forum-G. Salmon</a:t>
            </a:r>
            <a:endParaRPr lang="en-AU" dirty="0"/>
          </a:p>
        </p:txBody>
      </p:sp>
      <p:sp>
        <p:nvSpPr>
          <p:cNvPr id="11" name="Slide Number Placeholder 10"/>
          <p:cNvSpPr>
            <a:spLocks noGrp="1"/>
          </p:cNvSpPr>
          <p:nvPr>
            <p:ph type="sldNum" sz="quarter" idx="12"/>
          </p:nvPr>
        </p:nvSpPr>
        <p:spPr/>
        <p:txBody>
          <a:bodyPr/>
          <a:lstStyle/>
          <a:p>
            <a:fld id="{9AF34C4E-7125-46D1-9E8C-A359E6EF65D4}" type="slidenum">
              <a:rPr lang="en-AU" smtClean="0"/>
              <a:pPr/>
              <a:t>18</a:t>
            </a:fld>
            <a:endParaRPr lang="en-AU" dirty="0"/>
          </a:p>
        </p:txBody>
      </p:sp>
      <p:graphicFrame>
        <p:nvGraphicFramePr>
          <p:cNvPr id="6" name="Diagram 5"/>
          <p:cNvGraphicFramePr/>
          <p:nvPr>
            <p:extLst>
              <p:ext uri="{D42A27DB-BD31-4B8C-83A1-F6EECF244321}">
                <p14:modId xmlns:p14="http://schemas.microsoft.com/office/powerpoint/2010/main" val="204609120"/>
              </p:ext>
            </p:extLst>
          </p:nvPr>
        </p:nvGraphicFramePr>
        <p:xfrm>
          <a:off x="1403648" y="764704"/>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descr="orange_blue_butterfly_fluttering_hg_clr.gif"/>
          <p:cNvPicPr>
            <a:picLocks noChangeAspect="1"/>
          </p:cNvPicPr>
          <p:nvPr/>
        </p:nvPicPr>
        <p:blipFill>
          <a:blip r:embed="rId7" cstate="print"/>
          <a:stretch>
            <a:fillRect/>
          </a:stretch>
        </p:blipFill>
        <p:spPr>
          <a:xfrm>
            <a:off x="5724128" y="332656"/>
            <a:ext cx="1935950" cy="1548760"/>
          </a:xfrm>
          <a:prstGeom prst="rect">
            <a:avLst/>
          </a:prstGeom>
        </p:spPr>
      </p:pic>
      <p:pic>
        <p:nvPicPr>
          <p:cNvPr id="14" name="Picture 13" descr="door_gateway_hg_clr.gif"/>
          <p:cNvPicPr>
            <a:picLocks noChangeAspect="1"/>
          </p:cNvPicPr>
          <p:nvPr/>
        </p:nvPicPr>
        <p:blipFill>
          <a:blip r:embed="rId8" cstate="print"/>
          <a:stretch>
            <a:fillRect/>
          </a:stretch>
        </p:blipFill>
        <p:spPr>
          <a:xfrm>
            <a:off x="5940152" y="1484784"/>
            <a:ext cx="1328588" cy="1656184"/>
          </a:xfrm>
          <a:prstGeom prst="rect">
            <a:avLst/>
          </a:prstGeom>
        </p:spPr>
      </p:pic>
      <p:pic>
        <p:nvPicPr>
          <p:cNvPr id="10" name="Picture 9" descr="rainbow_pot_of_gold_hg_clr.gif"/>
          <p:cNvPicPr>
            <a:picLocks noChangeAspect="1"/>
          </p:cNvPicPr>
          <p:nvPr/>
        </p:nvPicPr>
        <p:blipFill>
          <a:blip r:embed="rId9" cstate="print"/>
          <a:stretch>
            <a:fillRect/>
          </a:stretch>
        </p:blipFill>
        <p:spPr>
          <a:xfrm>
            <a:off x="6172200" y="4149080"/>
            <a:ext cx="2971800" cy="2377440"/>
          </a:xfrm>
          <a:prstGeom prst="rect">
            <a:avLst/>
          </a:prstGeom>
        </p:spPr>
      </p:pic>
      <p:pic>
        <p:nvPicPr>
          <p:cNvPr id="12" name="Picture 11" descr="kangaroo_spin_globe_hg_clr.gif"/>
          <p:cNvPicPr>
            <a:picLocks noChangeAspect="1"/>
          </p:cNvPicPr>
          <p:nvPr/>
        </p:nvPicPr>
        <p:blipFill>
          <a:blip r:embed="rId10" cstate="print"/>
          <a:stretch>
            <a:fillRect/>
          </a:stretch>
        </p:blipFill>
        <p:spPr>
          <a:xfrm>
            <a:off x="6300192" y="2996952"/>
            <a:ext cx="884167" cy="1045468"/>
          </a:xfrm>
          <a:prstGeom prst="rect">
            <a:avLst/>
          </a:prstGeom>
        </p:spPr>
      </p:pic>
    </p:spTree>
    <p:extLst>
      <p:ext uri="{BB962C8B-B14F-4D97-AF65-F5344CB8AC3E}">
        <p14:creationId xmlns:p14="http://schemas.microsoft.com/office/powerpoint/2010/main" val="33267054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187624" y="404664"/>
            <a:ext cx="5976664" cy="6113014"/>
          </a:xfrm>
          <a:prstGeom prst="rect">
            <a:avLst/>
          </a:prstGeom>
          <a:noFill/>
          <a:ln w="9525">
            <a:noFill/>
            <a:miter lim="800000"/>
            <a:headEnd/>
            <a:tailEnd/>
          </a:ln>
        </p:spPr>
      </p:pic>
      <p:sp>
        <p:nvSpPr>
          <p:cNvPr id="5" name="TextBox 4"/>
          <p:cNvSpPr txBox="1"/>
          <p:nvPr/>
        </p:nvSpPr>
        <p:spPr>
          <a:xfrm>
            <a:off x="179512" y="188640"/>
            <a:ext cx="3528392" cy="1200329"/>
          </a:xfrm>
          <a:prstGeom prst="rect">
            <a:avLst/>
          </a:prstGeom>
          <a:noFill/>
        </p:spPr>
        <p:txBody>
          <a:bodyPr wrap="square" rtlCol="0">
            <a:spAutoFit/>
          </a:bodyPr>
          <a:lstStyle/>
          <a:p>
            <a:r>
              <a:rPr lang="en-GB" dirty="0" smtClean="0">
                <a:hlinkClick r:id="rId3"/>
              </a:rPr>
              <a:t>http://hossainunt.files.wordpress.com/2012/03/croppedabbeydress10_610x700.jpg</a:t>
            </a:r>
            <a:endParaRPr lang="en-GB" dirty="0" smtClean="0"/>
          </a:p>
          <a:p>
            <a:endParaRPr lang="en-GB" dirty="0"/>
          </a:p>
        </p:txBody>
      </p:sp>
      <p:sp>
        <p:nvSpPr>
          <p:cNvPr id="6" name="Date Placeholder 5"/>
          <p:cNvSpPr>
            <a:spLocks noGrp="1"/>
          </p:cNvSpPr>
          <p:nvPr>
            <p:ph type="dt" sz="half" idx="10"/>
          </p:nvPr>
        </p:nvSpPr>
        <p:spPr/>
        <p:txBody>
          <a:bodyPr/>
          <a:lstStyle/>
          <a:p>
            <a:r>
              <a:rPr lang="en-US" smtClean="0"/>
              <a:t>24/05/2013</a:t>
            </a:r>
            <a:endParaRPr lang="en-GB"/>
          </a:p>
        </p:txBody>
      </p:sp>
      <p:sp>
        <p:nvSpPr>
          <p:cNvPr id="7" name="Slide Number Placeholder 6"/>
          <p:cNvSpPr>
            <a:spLocks noGrp="1"/>
          </p:cNvSpPr>
          <p:nvPr>
            <p:ph type="sldNum" sz="quarter" idx="12"/>
          </p:nvPr>
        </p:nvSpPr>
        <p:spPr/>
        <p:txBody>
          <a:bodyPr/>
          <a:lstStyle/>
          <a:p>
            <a:fld id="{786F62CD-35B6-4DB3-A740-F5C10DFAEFA2}" type="slidenum">
              <a:rPr lang="en-GB" smtClean="0"/>
              <a:pPr/>
              <a:t>19</a:t>
            </a:fld>
            <a:endParaRPr lang="en-GB"/>
          </a:p>
        </p:txBody>
      </p:sp>
      <p:sp>
        <p:nvSpPr>
          <p:cNvPr id="8" name="Footer Placeholder 7"/>
          <p:cNvSpPr>
            <a:spLocks noGrp="1"/>
          </p:cNvSpPr>
          <p:nvPr>
            <p:ph type="ftr" sz="quarter" idx="11"/>
          </p:nvPr>
        </p:nvSpPr>
        <p:spPr/>
        <p:txBody>
          <a:bodyPr/>
          <a:lstStyle/>
          <a:p>
            <a:r>
              <a:rPr lang="en-US" smtClean="0"/>
              <a:t>Quantum learning- CRIG Forum-G. Salmon</a:t>
            </a:r>
            <a:endParaRPr lang="en-GB"/>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3347864" y="260648"/>
            <a:ext cx="1584176" cy="1779973"/>
          </a:xfrm>
          <a:prstGeom prst="rect">
            <a:avLst/>
          </a:prstGeom>
          <a:noFill/>
          <a:ln w="9525">
            <a:noFill/>
            <a:miter lim="800000"/>
            <a:headEnd/>
            <a:tailEnd/>
          </a:ln>
        </p:spPr>
      </p:pic>
      <p:sp>
        <p:nvSpPr>
          <p:cNvPr id="14" name="TextBox 13"/>
          <p:cNvSpPr txBox="1"/>
          <p:nvPr/>
        </p:nvSpPr>
        <p:spPr>
          <a:xfrm>
            <a:off x="755576" y="4581128"/>
            <a:ext cx="1008112" cy="646331"/>
          </a:xfrm>
          <a:prstGeom prst="rect">
            <a:avLst/>
          </a:prstGeom>
          <a:noFill/>
        </p:spPr>
        <p:txBody>
          <a:bodyPr wrap="square" rtlCol="0">
            <a:spAutoFit/>
          </a:bodyPr>
          <a:lstStyle/>
          <a:p>
            <a:r>
              <a:rPr lang="en-GB" dirty="0" smtClean="0"/>
              <a:t>Fully Digital</a:t>
            </a:r>
            <a:endParaRPr lang="en-GB" dirty="0"/>
          </a:p>
        </p:txBody>
      </p:sp>
      <p:sp>
        <p:nvSpPr>
          <p:cNvPr id="16" name="TextBox 15"/>
          <p:cNvSpPr txBox="1"/>
          <p:nvPr/>
        </p:nvSpPr>
        <p:spPr>
          <a:xfrm>
            <a:off x="3851920" y="4653136"/>
            <a:ext cx="1224136" cy="369332"/>
          </a:xfrm>
          <a:prstGeom prst="rect">
            <a:avLst/>
          </a:prstGeom>
          <a:noFill/>
        </p:spPr>
        <p:txBody>
          <a:bodyPr wrap="square" rtlCol="0">
            <a:spAutoFit/>
          </a:bodyPr>
          <a:lstStyle/>
          <a:p>
            <a:r>
              <a:rPr lang="en-GB" dirty="0" smtClean="0"/>
              <a:t>Integrated </a:t>
            </a:r>
            <a:endParaRPr lang="en-GB" dirty="0"/>
          </a:p>
        </p:txBody>
      </p:sp>
      <p:sp>
        <p:nvSpPr>
          <p:cNvPr id="17" name="TextBox 16"/>
          <p:cNvSpPr txBox="1"/>
          <p:nvPr/>
        </p:nvSpPr>
        <p:spPr>
          <a:xfrm>
            <a:off x="7092280" y="4653136"/>
            <a:ext cx="1008112" cy="646331"/>
          </a:xfrm>
          <a:prstGeom prst="rect">
            <a:avLst/>
          </a:prstGeom>
          <a:noFill/>
        </p:spPr>
        <p:txBody>
          <a:bodyPr wrap="square" rtlCol="0">
            <a:spAutoFit/>
          </a:bodyPr>
          <a:lstStyle/>
          <a:p>
            <a:r>
              <a:rPr lang="en-GB" dirty="0" smtClean="0"/>
              <a:t>Campus</a:t>
            </a:r>
          </a:p>
          <a:p>
            <a:r>
              <a:rPr lang="en-GB" dirty="0" smtClean="0"/>
              <a:t>focus</a:t>
            </a:r>
            <a:endParaRPr lang="en-GB" dirty="0"/>
          </a:p>
        </p:txBody>
      </p:sp>
      <p:sp>
        <p:nvSpPr>
          <p:cNvPr id="15" name="Date Placeholder 14"/>
          <p:cNvSpPr>
            <a:spLocks noGrp="1"/>
          </p:cNvSpPr>
          <p:nvPr>
            <p:ph type="dt" sz="half" idx="10"/>
          </p:nvPr>
        </p:nvSpPr>
        <p:spPr/>
        <p:txBody>
          <a:bodyPr/>
          <a:lstStyle/>
          <a:p>
            <a:r>
              <a:rPr lang="en-US" smtClean="0"/>
              <a:t>24/05/2013</a:t>
            </a:r>
            <a:endParaRPr lang="en-GB"/>
          </a:p>
        </p:txBody>
      </p:sp>
      <p:sp>
        <p:nvSpPr>
          <p:cNvPr id="18" name="Slide Number Placeholder 17"/>
          <p:cNvSpPr>
            <a:spLocks noGrp="1"/>
          </p:cNvSpPr>
          <p:nvPr>
            <p:ph type="sldNum" sz="quarter" idx="12"/>
          </p:nvPr>
        </p:nvSpPr>
        <p:spPr/>
        <p:txBody>
          <a:bodyPr/>
          <a:lstStyle/>
          <a:p>
            <a:fld id="{786F62CD-35B6-4DB3-A740-F5C10DFAEFA2}" type="slidenum">
              <a:rPr lang="en-GB" smtClean="0"/>
              <a:pPr/>
              <a:t>2</a:t>
            </a:fld>
            <a:endParaRPr lang="en-GB"/>
          </a:p>
        </p:txBody>
      </p:sp>
      <p:sp>
        <p:nvSpPr>
          <p:cNvPr id="19" name="Footer Placeholder 18"/>
          <p:cNvSpPr>
            <a:spLocks noGrp="1"/>
          </p:cNvSpPr>
          <p:nvPr>
            <p:ph type="ftr" sz="quarter" idx="11"/>
          </p:nvPr>
        </p:nvSpPr>
        <p:spPr/>
        <p:txBody>
          <a:bodyPr/>
          <a:lstStyle/>
          <a:p>
            <a:r>
              <a:rPr lang="en-US" smtClean="0"/>
              <a:t>Quantum learning- CRIG Forum-G. Salmon</a:t>
            </a:r>
            <a:endParaRPr lang="en-GB" dirty="0"/>
          </a:p>
        </p:txBody>
      </p:sp>
      <p:sp>
        <p:nvSpPr>
          <p:cNvPr id="22" name="Donut 21"/>
          <p:cNvSpPr/>
          <p:nvPr/>
        </p:nvSpPr>
        <p:spPr>
          <a:xfrm rot="5400000">
            <a:off x="3743908" y="2744924"/>
            <a:ext cx="1296144" cy="1368152"/>
          </a:xfrm>
          <a:prstGeom prst="donu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Donut 22"/>
          <p:cNvSpPr/>
          <p:nvPr/>
        </p:nvSpPr>
        <p:spPr>
          <a:xfrm>
            <a:off x="2123728" y="2780928"/>
            <a:ext cx="1296144" cy="1296144"/>
          </a:xfrm>
          <a:prstGeom prst="donut">
            <a:avLst/>
          </a:prstGeom>
          <a:gradFill flip="none" rotWithShape="1">
            <a:gsLst>
              <a:gs pos="0">
                <a:srgbClr val="7030A0"/>
              </a:gs>
              <a:gs pos="17999">
                <a:srgbClr val="7030A0"/>
              </a:gs>
              <a:gs pos="57000">
                <a:srgbClr val="9966FF"/>
              </a:gs>
              <a:gs pos="61000">
                <a:srgbClr val="CC99FF"/>
              </a:gs>
              <a:gs pos="82001">
                <a:srgbClr val="99CCFF"/>
              </a:gs>
              <a:gs pos="100000">
                <a:srgbClr val="CCCCFF"/>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4" name="Donut 23"/>
          <p:cNvSpPr/>
          <p:nvPr/>
        </p:nvSpPr>
        <p:spPr>
          <a:xfrm rot="16200000">
            <a:off x="5472100" y="2744924"/>
            <a:ext cx="1296144" cy="1368152"/>
          </a:xfrm>
          <a:prstGeom prst="donut">
            <a:avLst/>
          </a:prstGeom>
          <a:gradFill>
            <a:gsLst>
              <a:gs pos="0">
                <a:srgbClr val="000082"/>
              </a:gs>
              <a:gs pos="30000">
                <a:srgbClr val="66008F"/>
              </a:gs>
              <a:gs pos="64999">
                <a:srgbClr val="BA0066"/>
              </a:gs>
              <a:gs pos="89999">
                <a:srgbClr val="FF0000"/>
              </a:gs>
              <a:gs pos="100000">
                <a:srgbClr val="FF820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Donut 24"/>
          <p:cNvSpPr/>
          <p:nvPr/>
        </p:nvSpPr>
        <p:spPr>
          <a:xfrm rot="4444113">
            <a:off x="655160" y="2763787"/>
            <a:ext cx="1296144" cy="1368152"/>
          </a:xfrm>
          <a:prstGeom prst="donu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Donut 25"/>
          <p:cNvSpPr/>
          <p:nvPr/>
        </p:nvSpPr>
        <p:spPr>
          <a:xfrm rot="16633278">
            <a:off x="7132313" y="2753767"/>
            <a:ext cx="1296144" cy="1368152"/>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Left-Right Arrow 28"/>
          <p:cNvSpPr/>
          <p:nvPr/>
        </p:nvSpPr>
        <p:spPr>
          <a:xfrm>
            <a:off x="179512" y="3861048"/>
            <a:ext cx="8784976" cy="936104"/>
          </a:xfrm>
          <a:prstGeom prst="leftRightArrow">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32656"/>
            <a:ext cx="4572000" cy="646331"/>
          </a:xfrm>
          <a:prstGeom prst="rect">
            <a:avLst/>
          </a:prstGeom>
        </p:spPr>
        <p:txBody>
          <a:bodyPr>
            <a:spAutoFit/>
          </a:bodyPr>
          <a:lstStyle/>
          <a:p>
            <a:r>
              <a:rPr lang="en-GB" dirty="0" smtClean="0"/>
              <a:t>http://www.euronews.com/2013/02/21/world-gets-first-look-at-google-glass/</a:t>
            </a:r>
            <a:endParaRPr lang="en-GB" dirty="0"/>
          </a:p>
        </p:txBody>
      </p:sp>
      <p:pic>
        <p:nvPicPr>
          <p:cNvPr id="2050" name="Picture 2"/>
          <p:cNvPicPr>
            <a:picLocks noChangeAspect="1" noChangeArrowheads="1"/>
          </p:cNvPicPr>
          <p:nvPr/>
        </p:nvPicPr>
        <p:blipFill>
          <a:blip r:embed="rId2" cstate="print"/>
          <a:srcRect/>
          <a:stretch>
            <a:fillRect/>
          </a:stretch>
        </p:blipFill>
        <p:spPr bwMode="auto">
          <a:xfrm>
            <a:off x="1259632" y="1124744"/>
            <a:ext cx="6614051" cy="4968552"/>
          </a:xfrm>
          <a:prstGeom prst="rect">
            <a:avLst/>
          </a:prstGeom>
          <a:noFill/>
          <a:ln w="9525">
            <a:noFill/>
            <a:miter lim="800000"/>
            <a:headEnd/>
            <a:tailEnd/>
          </a:ln>
        </p:spPr>
      </p:pic>
      <p:sp>
        <p:nvSpPr>
          <p:cNvPr id="6" name="Date Placeholder 5"/>
          <p:cNvSpPr>
            <a:spLocks noGrp="1"/>
          </p:cNvSpPr>
          <p:nvPr>
            <p:ph type="dt" sz="half" idx="10"/>
          </p:nvPr>
        </p:nvSpPr>
        <p:spPr/>
        <p:txBody>
          <a:bodyPr/>
          <a:lstStyle/>
          <a:p>
            <a:r>
              <a:rPr lang="en-US" smtClean="0"/>
              <a:t>24/05/2013</a:t>
            </a:r>
            <a:endParaRPr lang="en-GB"/>
          </a:p>
        </p:txBody>
      </p:sp>
      <p:sp>
        <p:nvSpPr>
          <p:cNvPr id="7" name="Slide Number Placeholder 6"/>
          <p:cNvSpPr>
            <a:spLocks noGrp="1"/>
          </p:cNvSpPr>
          <p:nvPr>
            <p:ph type="sldNum" sz="quarter" idx="12"/>
          </p:nvPr>
        </p:nvSpPr>
        <p:spPr/>
        <p:txBody>
          <a:bodyPr/>
          <a:lstStyle/>
          <a:p>
            <a:fld id="{786F62CD-35B6-4DB3-A740-F5C10DFAEFA2}" type="slidenum">
              <a:rPr lang="en-GB" smtClean="0"/>
              <a:pPr/>
              <a:t>20</a:t>
            </a:fld>
            <a:endParaRPr lang="en-GB"/>
          </a:p>
        </p:txBody>
      </p:sp>
      <p:sp>
        <p:nvSpPr>
          <p:cNvPr id="8" name="Footer Placeholder 7"/>
          <p:cNvSpPr>
            <a:spLocks noGrp="1"/>
          </p:cNvSpPr>
          <p:nvPr>
            <p:ph type="ftr" sz="quarter" idx="11"/>
          </p:nvPr>
        </p:nvSpPr>
        <p:spPr/>
        <p:txBody>
          <a:bodyPr/>
          <a:lstStyle/>
          <a:p>
            <a:r>
              <a:rPr lang="en-US" smtClean="0"/>
              <a:t>Quantum learning- CRIG Forum-G. Salmon</a:t>
            </a:r>
            <a:endParaRPr lang="en-GB"/>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3D object printing</a:t>
            </a:r>
            <a:endParaRPr lang="en-GB" dirty="0"/>
          </a:p>
        </p:txBody>
      </p:sp>
      <p:sp>
        <p:nvSpPr>
          <p:cNvPr id="4" name="Date Placeholder 3"/>
          <p:cNvSpPr>
            <a:spLocks noGrp="1"/>
          </p:cNvSpPr>
          <p:nvPr>
            <p:ph type="dt" sz="half" idx="10"/>
          </p:nvPr>
        </p:nvSpPr>
        <p:spPr/>
        <p:txBody>
          <a:bodyPr/>
          <a:lstStyle/>
          <a:p>
            <a:r>
              <a:rPr lang="en-US" smtClean="0"/>
              <a:t>24/05/2013</a:t>
            </a:r>
            <a:endParaRPr lang="en-GB"/>
          </a:p>
        </p:txBody>
      </p:sp>
      <p:sp>
        <p:nvSpPr>
          <p:cNvPr id="5" name="Footer Placeholder 4"/>
          <p:cNvSpPr>
            <a:spLocks noGrp="1"/>
          </p:cNvSpPr>
          <p:nvPr>
            <p:ph type="ftr" sz="quarter" idx="11"/>
          </p:nvPr>
        </p:nvSpPr>
        <p:spPr/>
        <p:txBody>
          <a:bodyPr/>
          <a:lstStyle/>
          <a:p>
            <a:r>
              <a:rPr lang="en-US" smtClean="0"/>
              <a:t>Quantum learning- CRIG Forum-G. Salmon</a:t>
            </a:r>
            <a:endParaRPr lang="en-GB"/>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1196752"/>
            <a:ext cx="6264696" cy="3967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827584" y="5373216"/>
            <a:ext cx="4716016" cy="369332"/>
          </a:xfrm>
          <a:prstGeom prst="rect">
            <a:avLst/>
          </a:prstGeom>
        </p:spPr>
        <p:txBody>
          <a:bodyPr wrap="square">
            <a:spAutoFit/>
          </a:bodyPr>
          <a:lstStyle/>
          <a:p>
            <a:r>
              <a:rPr lang="en-GB" dirty="0"/>
              <a:t>http://www.youtube.com/watch?v=bJA6J5girlo</a:t>
            </a:r>
          </a:p>
        </p:txBody>
      </p:sp>
      <p:sp>
        <p:nvSpPr>
          <p:cNvPr id="7" name="Slide Number Placeholder 6"/>
          <p:cNvSpPr>
            <a:spLocks noGrp="1"/>
          </p:cNvSpPr>
          <p:nvPr>
            <p:ph type="sldNum" sz="quarter" idx="12"/>
          </p:nvPr>
        </p:nvSpPr>
        <p:spPr/>
        <p:txBody>
          <a:bodyPr/>
          <a:lstStyle/>
          <a:p>
            <a:fld id="{DD364D21-FCD9-4E5E-9789-D6F01C87376A}" type="slidenum">
              <a:rPr lang="en-GB" smtClean="0"/>
              <a:pPr/>
              <a:t>21</a:t>
            </a:fld>
            <a:endParaRPr lang="en-GB"/>
          </a:p>
        </p:txBody>
      </p:sp>
    </p:spTree>
    <p:extLst>
      <p:ext uri="{BB962C8B-B14F-4D97-AF65-F5344CB8AC3E}">
        <p14:creationId xmlns:p14="http://schemas.microsoft.com/office/powerpoint/2010/main" val="40363162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solidFill>
                  <a:srgbClr val="FF0000"/>
                </a:solidFill>
              </a:rPr>
              <a:t>Changing ourselves: Quantum leaping</a:t>
            </a:r>
            <a:endParaRPr lang="en-GB" dirty="0">
              <a:solidFill>
                <a:srgbClr val="FF0000"/>
              </a:solidFill>
            </a:endParaRPr>
          </a:p>
        </p:txBody>
      </p:sp>
      <p:sp>
        <p:nvSpPr>
          <p:cNvPr id="3" name="Content Placeholder 2"/>
          <p:cNvSpPr>
            <a:spLocks noGrp="1"/>
          </p:cNvSpPr>
          <p:nvPr>
            <p:ph idx="1"/>
          </p:nvPr>
        </p:nvSpPr>
        <p:spPr/>
        <p:txBody>
          <a:bodyPr/>
          <a:lstStyle/>
          <a:p>
            <a:pPr>
              <a:buNone/>
            </a:pPr>
            <a:r>
              <a:rPr lang="en-GB" dirty="0" smtClean="0"/>
              <a:t>“Don’t confuse existing forms with the functions that they enable. It’s the functions that matter. Forms may be transient, the product of historical or technological circumstances”</a:t>
            </a:r>
          </a:p>
          <a:p>
            <a:pPr>
              <a:buNone/>
            </a:pPr>
            <a:endParaRPr lang="en-GB" dirty="0" smtClean="0"/>
          </a:p>
          <a:p>
            <a:pPr>
              <a:buNone/>
            </a:pPr>
            <a:r>
              <a:rPr lang="en-GB" dirty="0" smtClean="0"/>
              <a:t>John </a:t>
            </a:r>
            <a:r>
              <a:rPr lang="en-GB" dirty="0" err="1" smtClean="0"/>
              <a:t>Naughton</a:t>
            </a:r>
            <a:r>
              <a:rPr lang="en-GB" dirty="0" smtClean="0"/>
              <a:t> 2009</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2040" y="3861048"/>
            <a:ext cx="2952328" cy="2706301"/>
          </a:xfrm>
          <a:prstGeom prst="rect">
            <a:avLst/>
          </a:prstGeom>
        </p:spPr>
      </p:pic>
      <p:sp>
        <p:nvSpPr>
          <p:cNvPr id="5" name="Date Placeholder 4"/>
          <p:cNvSpPr>
            <a:spLocks noGrp="1"/>
          </p:cNvSpPr>
          <p:nvPr>
            <p:ph type="dt" sz="half" idx="10"/>
          </p:nvPr>
        </p:nvSpPr>
        <p:spPr/>
        <p:txBody>
          <a:bodyPr/>
          <a:lstStyle/>
          <a:p>
            <a:r>
              <a:rPr lang="en-US" smtClean="0"/>
              <a:t>24/05/2013</a:t>
            </a:r>
            <a:endParaRPr lang="en-GB"/>
          </a:p>
        </p:txBody>
      </p:sp>
      <p:sp>
        <p:nvSpPr>
          <p:cNvPr id="6" name="Slide Number Placeholder 5"/>
          <p:cNvSpPr>
            <a:spLocks noGrp="1"/>
          </p:cNvSpPr>
          <p:nvPr>
            <p:ph type="sldNum" sz="quarter" idx="12"/>
          </p:nvPr>
        </p:nvSpPr>
        <p:spPr/>
        <p:txBody>
          <a:bodyPr/>
          <a:lstStyle/>
          <a:p>
            <a:fld id="{786F62CD-35B6-4DB3-A740-F5C10DFAEFA2}" type="slidenum">
              <a:rPr lang="en-GB" smtClean="0"/>
              <a:pPr/>
              <a:t>22</a:t>
            </a:fld>
            <a:endParaRPr lang="en-GB"/>
          </a:p>
        </p:txBody>
      </p:sp>
      <p:sp>
        <p:nvSpPr>
          <p:cNvPr id="7" name="Footer Placeholder 6"/>
          <p:cNvSpPr>
            <a:spLocks noGrp="1"/>
          </p:cNvSpPr>
          <p:nvPr>
            <p:ph type="ftr" sz="quarter" idx="11"/>
          </p:nvPr>
        </p:nvSpPr>
        <p:spPr/>
        <p:txBody>
          <a:bodyPr/>
          <a:lstStyle/>
          <a:p>
            <a:r>
              <a:rPr lang="en-US" smtClean="0"/>
              <a:t>Quantum learning- CRIG Forum-G. Salmon</a:t>
            </a:r>
            <a:endParaRPr lang="en-GB"/>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39552" y="188640"/>
            <a:ext cx="8088035" cy="621793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AU" dirty="0"/>
          </a:p>
        </p:txBody>
      </p:sp>
      <p:sp>
        <p:nvSpPr>
          <p:cNvPr id="9" name="Rounded Rectangle 8"/>
          <p:cNvSpPr/>
          <p:nvPr/>
        </p:nvSpPr>
        <p:spPr>
          <a:xfrm>
            <a:off x="661643" y="2959213"/>
            <a:ext cx="1166065" cy="729360"/>
          </a:xfrm>
          <a:prstGeom prst="roundRect">
            <a:avLst/>
          </a:prstGeom>
          <a:solidFill>
            <a:srgbClr val="FFFFCC"/>
          </a:solidFill>
          <a:ln>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AU" sz="1100" dirty="0" smtClean="0"/>
              <a:t>Missions</a:t>
            </a:r>
          </a:p>
          <a:p>
            <a:pPr algn="ctr"/>
            <a:r>
              <a:rPr lang="en-AU" sz="1100" dirty="0" smtClean="0"/>
              <a:t>Markets</a:t>
            </a:r>
          </a:p>
          <a:p>
            <a:pPr algn="ctr"/>
            <a:r>
              <a:rPr lang="en-AU" sz="1100" dirty="0" smtClean="0"/>
              <a:t>contexts</a:t>
            </a:r>
            <a:endParaRPr lang="en-AU" sz="1100" dirty="0"/>
          </a:p>
        </p:txBody>
      </p:sp>
      <p:sp>
        <p:nvSpPr>
          <p:cNvPr id="16" name="Rounded Rectangle 15"/>
          <p:cNvSpPr/>
          <p:nvPr/>
        </p:nvSpPr>
        <p:spPr>
          <a:xfrm>
            <a:off x="876960" y="1803559"/>
            <a:ext cx="735433" cy="504952"/>
          </a:xfrm>
          <a:prstGeom prst="round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AU" dirty="0" smtClean="0"/>
              <a:t>new</a:t>
            </a:r>
            <a:endParaRPr lang="en-AU" dirty="0"/>
          </a:p>
        </p:txBody>
      </p:sp>
      <p:sp>
        <p:nvSpPr>
          <p:cNvPr id="2" name="Date Placeholder 1"/>
          <p:cNvSpPr>
            <a:spLocks noGrp="1"/>
          </p:cNvSpPr>
          <p:nvPr>
            <p:ph type="dt" sz="half" idx="10"/>
          </p:nvPr>
        </p:nvSpPr>
        <p:spPr/>
        <p:txBody>
          <a:bodyPr/>
          <a:lstStyle/>
          <a:p>
            <a:r>
              <a:rPr lang="en-US" smtClean="0"/>
              <a:t>24/05/2013</a:t>
            </a:r>
            <a:endParaRPr lang="en-AU" dirty="0"/>
          </a:p>
        </p:txBody>
      </p:sp>
      <p:sp>
        <p:nvSpPr>
          <p:cNvPr id="3" name="Footer Placeholder 2"/>
          <p:cNvSpPr>
            <a:spLocks noGrp="1"/>
          </p:cNvSpPr>
          <p:nvPr>
            <p:ph type="ftr" sz="quarter" idx="11"/>
          </p:nvPr>
        </p:nvSpPr>
        <p:spPr/>
        <p:txBody>
          <a:bodyPr/>
          <a:lstStyle/>
          <a:p>
            <a:r>
              <a:rPr lang="en-US" smtClean="0"/>
              <a:t>Quantum learning- CRIG Forum-G. Salmon</a:t>
            </a:r>
            <a:endParaRPr lang="en-AU" dirty="0"/>
          </a:p>
        </p:txBody>
      </p:sp>
      <p:sp>
        <p:nvSpPr>
          <p:cNvPr id="11" name="Slide Number Placeholder 10"/>
          <p:cNvSpPr>
            <a:spLocks noGrp="1"/>
          </p:cNvSpPr>
          <p:nvPr>
            <p:ph type="sldNum" sz="quarter" idx="12"/>
          </p:nvPr>
        </p:nvSpPr>
        <p:spPr/>
        <p:txBody>
          <a:bodyPr/>
          <a:lstStyle/>
          <a:p>
            <a:fld id="{9AF34C4E-7125-46D1-9E8C-A359E6EF65D4}" type="slidenum">
              <a:rPr lang="en-AU" smtClean="0"/>
              <a:pPr/>
              <a:t>23</a:t>
            </a:fld>
            <a:endParaRPr lang="en-AU" dirty="0"/>
          </a:p>
        </p:txBody>
      </p:sp>
      <p:sp>
        <p:nvSpPr>
          <p:cNvPr id="31" name="Rounded Rectangle 30"/>
          <p:cNvSpPr/>
          <p:nvPr/>
        </p:nvSpPr>
        <p:spPr>
          <a:xfrm>
            <a:off x="5941763" y="5637734"/>
            <a:ext cx="735433" cy="504952"/>
          </a:xfrm>
          <a:prstGeom prst="round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AU" dirty="0" smtClean="0"/>
              <a:t>new</a:t>
            </a:r>
            <a:endParaRPr lang="en-AU" dirty="0"/>
          </a:p>
        </p:txBody>
      </p:sp>
      <p:sp>
        <p:nvSpPr>
          <p:cNvPr id="32" name="Rounded Rectangle 31"/>
          <p:cNvSpPr/>
          <p:nvPr/>
        </p:nvSpPr>
        <p:spPr>
          <a:xfrm>
            <a:off x="661644" y="4285890"/>
            <a:ext cx="1138048" cy="504952"/>
          </a:xfrm>
          <a:prstGeom prst="round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AU" dirty="0" smtClean="0"/>
              <a:t>present</a:t>
            </a:r>
            <a:endParaRPr lang="en-AU" dirty="0"/>
          </a:p>
        </p:txBody>
      </p:sp>
      <p:sp>
        <p:nvSpPr>
          <p:cNvPr id="33" name="Rounded Rectangle 32"/>
          <p:cNvSpPr/>
          <p:nvPr/>
        </p:nvSpPr>
        <p:spPr>
          <a:xfrm>
            <a:off x="2673041" y="5637734"/>
            <a:ext cx="1138048" cy="504952"/>
          </a:xfrm>
          <a:prstGeom prst="round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AU" dirty="0" smtClean="0"/>
              <a:t>present</a:t>
            </a:r>
            <a:endParaRPr lang="en-AU" dirty="0"/>
          </a:p>
        </p:txBody>
      </p:sp>
      <p:sp>
        <p:nvSpPr>
          <p:cNvPr id="34" name="Rounded Rectangle 33"/>
          <p:cNvSpPr/>
          <p:nvPr/>
        </p:nvSpPr>
        <p:spPr>
          <a:xfrm>
            <a:off x="4247272" y="5640729"/>
            <a:ext cx="1166065" cy="729360"/>
          </a:xfrm>
          <a:prstGeom prst="roundRect">
            <a:avLst/>
          </a:prstGeom>
          <a:solidFill>
            <a:srgbClr val="FFFFCC"/>
          </a:solidFill>
          <a:ln>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AU" sz="1100" dirty="0" smtClean="0"/>
              <a:t>Technology</a:t>
            </a:r>
          </a:p>
          <a:p>
            <a:pPr algn="ctr"/>
            <a:r>
              <a:rPr lang="en-AU" sz="1100" dirty="0" smtClean="0"/>
              <a:t>&amp; Pedagogy</a:t>
            </a:r>
            <a:endParaRPr lang="en-AU" sz="1100" dirty="0"/>
          </a:p>
        </p:txBody>
      </p:sp>
      <p:grpSp>
        <p:nvGrpSpPr>
          <p:cNvPr id="5" name="Group 39"/>
          <p:cNvGrpSpPr/>
          <p:nvPr/>
        </p:nvGrpSpPr>
        <p:grpSpPr>
          <a:xfrm>
            <a:off x="1799692" y="3464558"/>
            <a:ext cx="2958350" cy="2147617"/>
            <a:chOff x="1799692" y="3464558"/>
            <a:chExt cx="2958350" cy="2147617"/>
          </a:xfrm>
        </p:grpSpPr>
        <p:sp>
          <p:nvSpPr>
            <p:cNvPr id="25" name="Rounded Rectangle 24"/>
            <p:cNvSpPr/>
            <p:nvPr/>
          </p:nvSpPr>
          <p:spPr>
            <a:xfrm>
              <a:off x="1799692" y="3464558"/>
              <a:ext cx="2958350" cy="2147617"/>
            </a:xfrm>
            <a:prstGeom prst="roundRect">
              <a:avLst/>
            </a:prstGeom>
            <a:gradFill flip="none" rotWithShape="1">
              <a:gsLst>
                <a:gs pos="0">
                  <a:schemeClr val="dk1">
                    <a:tint val="70000"/>
                    <a:lumMod val="110000"/>
                  </a:schemeClr>
                </a:gs>
                <a:gs pos="100000">
                  <a:schemeClr val="dk1">
                    <a:tint val="90000"/>
                  </a:schemeClr>
                </a:gs>
              </a:gsLst>
              <a:path path="circle">
                <a:fillToRect l="100000" b="100000"/>
              </a:path>
              <a:tileRect t="-100000" r="-100000"/>
            </a:gradFill>
            <a:scene3d>
              <a:camera prst="orthographicFront"/>
              <a:lightRig rig="threePt" dir="t"/>
            </a:scene3d>
            <a:sp3d>
              <a:bevelT prst="angle"/>
            </a:sp3d>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35" name="TextBox 34"/>
            <p:cNvSpPr txBox="1"/>
            <p:nvPr/>
          </p:nvSpPr>
          <p:spPr>
            <a:xfrm>
              <a:off x="2104522" y="3688573"/>
              <a:ext cx="2232248" cy="1754326"/>
            </a:xfrm>
            <a:prstGeom prst="rect">
              <a:avLst/>
            </a:prstGeom>
            <a:noFill/>
          </p:spPr>
          <p:txBody>
            <a:bodyPr wrap="square" rtlCol="0">
              <a:spAutoFit/>
            </a:bodyPr>
            <a:lstStyle/>
            <a:p>
              <a:r>
                <a:rPr lang="en-GB" dirty="0" smtClean="0"/>
                <a:t>Well-established preferred pedagogies +</a:t>
              </a:r>
            </a:p>
            <a:p>
              <a:r>
                <a:rPr lang="en-GB" dirty="0" smtClean="0"/>
                <a:t>University owned &amp; invested technologies</a:t>
              </a:r>
              <a:endParaRPr lang="en-GB" dirty="0"/>
            </a:p>
          </p:txBody>
        </p:sp>
      </p:grpSp>
      <p:grpSp>
        <p:nvGrpSpPr>
          <p:cNvPr id="6" name="Group 45"/>
          <p:cNvGrpSpPr/>
          <p:nvPr/>
        </p:nvGrpSpPr>
        <p:grpSpPr>
          <a:xfrm>
            <a:off x="1691680" y="1124744"/>
            <a:ext cx="2958350" cy="2147617"/>
            <a:chOff x="1762890" y="1176276"/>
            <a:chExt cx="2958350" cy="2147617"/>
          </a:xfrm>
        </p:grpSpPr>
        <p:sp>
          <p:nvSpPr>
            <p:cNvPr id="24" name="Rounded Rectangle 23"/>
            <p:cNvSpPr/>
            <p:nvPr/>
          </p:nvSpPr>
          <p:spPr>
            <a:xfrm>
              <a:off x="1762890" y="1176276"/>
              <a:ext cx="2958350" cy="2147617"/>
            </a:xfrm>
            <a:prstGeom prst="roundRect">
              <a:avLst/>
            </a:prstGeom>
            <a:gradFill flip="none" rotWithShape="1">
              <a:gsLst>
                <a:gs pos="0">
                  <a:schemeClr val="dk1">
                    <a:tint val="70000"/>
                    <a:lumMod val="110000"/>
                  </a:schemeClr>
                </a:gs>
                <a:gs pos="100000">
                  <a:schemeClr val="dk1">
                    <a:tint val="90000"/>
                  </a:schemeClr>
                </a:gs>
              </a:gsLst>
              <a:lin ang="13500000" scaled="1"/>
              <a:tileRect/>
            </a:gradFill>
            <a:scene3d>
              <a:camera prst="orthographicFront"/>
              <a:lightRig rig="threePt" dir="t"/>
            </a:scene3d>
            <a:sp3d>
              <a:bevelT prst="angle"/>
            </a:sp3d>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36" name="TextBox 35"/>
            <p:cNvSpPr txBox="1"/>
            <p:nvPr/>
          </p:nvSpPr>
          <p:spPr>
            <a:xfrm>
              <a:off x="2104522" y="1569847"/>
              <a:ext cx="2232248" cy="1477328"/>
            </a:xfrm>
            <a:prstGeom prst="rect">
              <a:avLst/>
            </a:prstGeom>
            <a:noFill/>
          </p:spPr>
          <p:txBody>
            <a:bodyPr wrap="square" rtlCol="0">
              <a:spAutoFit/>
            </a:bodyPr>
            <a:lstStyle/>
            <a:p>
              <a:r>
                <a:rPr lang="en-GB" dirty="0" smtClean="0"/>
                <a:t>Responses to challenges, opportunities</a:t>
              </a:r>
            </a:p>
            <a:p>
              <a:r>
                <a:rPr lang="en-GB" dirty="0" smtClean="0"/>
                <a:t>(established technologies)</a:t>
              </a:r>
              <a:endParaRPr lang="en-GB" dirty="0"/>
            </a:p>
          </p:txBody>
        </p:sp>
      </p:grpSp>
      <p:grpSp>
        <p:nvGrpSpPr>
          <p:cNvPr id="7" name="Group 41"/>
          <p:cNvGrpSpPr/>
          <p:nvPr/>
        </p:nvGrpSpPr>
        <p:grpSpPr>
          <a:xfrm>
            <a:off x="4860032" y="1052736"/>
            <a:ext cx="2958350" cy="2147617"/>
            <a:chOff x="4830305" y="1176276"/>
            <a:chExt cx="2958350" cy="2147617"/>
          </a:xfrm>
        </p:grpSpPr>
        <p:sp>
          <p:nvSpPr>
            <p:cNvPr id="28" name="Rounded Rectangle 27"/>
            <p:cNvSpPr/>
            <p:nvPr/>
          </p:nvSpPr>
          <p:spPr>
            <a:xfrm>
              <a:off x="4830305" y="1176276"/>
              <a:ext cx="2958350" cy="2147617"/>
            </a:xfrm>
            <a:prstGeom prst="roundRect">
              <a:avLst/>
            </a:prstGeom>
            <a:gradFill flip="none" rotWithShape="1">
              <a:gsLst>
                <a:gs pos="0">
                  <a:srgbClr val="FF6600">
                    <a:shade val="30000"/>
                    <a:satMod val="115000"/>
                  </a:srgbClr>
                </a:gs>
                <a:gs pos="50000">
                  <a:srgbClr val="FF6600">
                    <a:shade val="67500"/>
                    <a:satMod val="115000"/>
                  </a:srgbClr>
                </a:gs>
                <a:gs pos="100000">
                  <a:srgbClr val="FF6600">
                    <a:shade val="100000"/>
                    <a:satMod val="115000"/>
                  </a:srgbClr>
                </a:gs>
              </a:gsLst>
              <a:lin ang="8100000" scaled="1"/>
              <a:tileRect/>
            </a:gra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p:cNvSpPr txBox="1"/>
            <p:nvPr/>
          </p:nvSpPr>
          <p:spPr>
            <a:xfrm>
              <a:off x="5193355" y="1455870"/>
              <a:ext cx="2232248" cy="1477328"/>
            </a:xfrm>
            <a:prstGeom prst="rect">
              <a:avLst/>
            </a:prstGeom>
            <a:noFill/>
          </p:spPr>
          <p:txBody>
            <a:bodyPr wrap="square" rtlCol="0">
              <a:spAutoFit/>
            </a:bodyPr>
            <a:lstStyle/>
            <a:p>
              <a:r>
                <a:rPr lang="en-GB" dirty="0" smtClean="0"/>
                <a:t>Future, potential technologies for</a:t>
              </a:r>
            </a:p>
            <a:p>
              <a:r>
                <a:rPr lang="en-GB" dirty="0" smtClean="0"/>
                <a:t>emergent learning &amp; learners</a:t>
              </a:r>
              <a:endParaRPr lang="en-GB" dirty="0"/>
            </a:p>
          </p:txBody>
        </p:sp>
      </p:grpSp>
      <p:grpSp>
        <p:nvGrpSpPr>
          <p:cNvPr id="8" name="Group 42"/>
          <p:cNvGrpSpPr/>
          <p:nvPr/>
        </p:nvGrpSpPr>
        <p:grpSpPr>
          <a:xfrm>
            <a:off x="4902696" y="3464557"/>
            <a:ext cx="2958350" cy="2147617"/>
            <a:chOff x="4860032" y="3408383"/>
            <a:chExt cx="2958350" cy="2147617"/>
          </a:xfrm>
        </p:grpSpPr>
        <p:sp>
          <p:nvSpPr>
            <p:cNvPr id="29" name="Rounded Rectangle 28"/>
            <p:cNvSpPr/>
            <p:nvPr/>
          </p:nvSpPr>
          <p:spPr>
            <a:xfrm>
              <a:off x="4860032" y="3408383"/>
              <a:ext cx="2958350" cy="2147617"/>
            </a:xfrm>
            <a:prstGeom prst="roundRect">
              <a:avLst/>
            </a:prstGeom>
            <a:gradFill flip="none" rotWithShape="1">
              <a:gsLst>
                <a:gs pos="0">
                  <a:srgbClr val="FF6600">
                    <a:shade val="30000"/>
                    <a:satMod val="115000"/>
                  </a:srgbClr>
                </a:gs>
                <a:gs pos="50000">
                  <a:srgbClr val="FF6600">
                    <a:shade val="67500"/>
                    <a:satMod val="115000"/>
                  </a:srgbClr>
                </a:gs>
                <a:gs pos="100000">
                  <a:srgbClr val="FF6600">
                    <a:shade val="100000"/>
                    <a:satMod val="115000"/>
                  </a:srgbClr>
                </a:gs>
              </a:gsLst>
              <a:lin ang="13500000" scaled="1"/>
              <a:tileRect/>
            </a:gra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p:cNvSpPr txBox="1"/>
            <p:nvPr/>
          </p:nvSpPr>
          <p:spPr>
            <a:xfrm>
              <a:off x="5303346" y="3661203"/>
              <a:ext cx="2012266" cy="1754326"/>
            </a:xfrm>
            <a:prstGeom prst="rect">
              <a:avLst/>
            </a:prstGeom>
            <a:noFill/>
          </p:spPr>
          <p:txBody>
            <a:bodyPr wrap="square" rtlCol="0">
              <a:spAutoFit/>
            </a:bodyPr>
            <a:lstStyle/>
            <a:p>
              <a:r>
                <a:rPr lang="en-GB" dirty="0" smtClean="0"/>
                <a:t>Established approaches &amp; programs</a:t>
              </a:r>
            </a:p>
            <a:p>
              <a:r>
                <a:rPr lang="en-GB" dirty="0" smtClean="0"/>
                <a:t>embracing new technological opportunities</a:t>
              </a:r>
              <a:endParaRPr lang="en-GB" dirty="0"/>
            </a:p>
          </p:txBody>
        </p:sp>
      </p:grpSp>
      <p:cxnSp>
        <p:nvCxnSpPr>
          <p:cNvPr id="22" name="Straight Connector 21"/>
          <p:cNvCxnSpPr>
            <a:endCxn id="34" idx="0"/>
          </p:cNvCxnSpPr>
          <p:nvPr/>
        </p:nvCxnSpPr>
        <p:spPr>
          <a:xfrm>
            <a:off x="4830304" y="355591"/>
            <a:ext cx="1" cy="528513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827708" y="3323893"/>
            <a:ext cx="6848748" cy="0"/>
          </a:xfrm>
          <a:prstGeom prst="line">
            <a:avLst/>
          </a:prstGeom>
        </p:spPr>
        <p:style>
          <a:lnRef idx="1">
            <a:schemeClr val="accent1"/>
          </a:lnRef>
          <a:fillRef idx="0">
            <a:schemeClr val="accent1"/>
          </a:fillRef>
          <a:effectRef idx="0">
            <a:schemeClr val="accent1"/>
          </a:effectRef>
          <a:fontRef idx="minor">
            <a:schemeClr val="tx1"/>
          </a:fontRef>
        </p:style>
      </p:cxnSp>
      <p:pic>
        <p:nvPicPr>
          <p:cNvPr id="41" name="Picture 40" descr="leading_arrow_lg_clr.gif"/>
          <p:cNvPicPr>
            <a:picLocks noChangeAspect="1"/>
          </p:cNvPicPr>
          <p:nvPr/>
        </p:nvPicPr>
        <p:blipFill>
          <a:blip r:embed="rId3" cstate="print"/>
          <a:stretch>
            <a:fillRect/>
          </a:stretch>
        </p:blipFill>
        <p:spPr>
          <a:xfrm rot="4816676">
            <a:off x="3634014" y="834"/>
            <a:ext cx="2426182" cy="6621403"/>
          </a:xfrm>
          <a:prstGeom prst="rect">
            <a:avLst/>
          </a:prstGeom>
        </p:spPr>
      </p:pic>
    </p:spTree>
    <p:extLst>
      <p:ext uri="{BB962C8B-B14F-4D97-AF65-F5344CB8AC3E}">
        <p14:creationId xmlns:p14="http://schemas.microsoft.com/office/powerpoint/2010/main" val="2546313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24/05/2013</a:t>
            </a:r>
            <a:endParaRPr lang="en-GB"/>
          </a:p>
        </p:txBody>
      </p:sp>
      <p:sp>
        <p:nvSpPr>
          <p:cNvPr id="5" name="Footer Placeholder 4"/>
          <p:cNvSpPr>
            <a:spLocks noGrp="1"/>
          </p:cNvSpPr>
          <p:nvPr>
            <p:ph type="ftr" sz="quarter" idx="11"/>
          </p:nvPr>
        </p:nvSpPr>
        <p:spPr/>
        <p:txBody>
          <a:bodyPr/>
          <a:lstStyle/>
          <a:p>
            <a:r>
              <a:rPr lang="en-US" smtClean="0"/>
              <a:t>Quantum learning- CRIG Forum-G. Salmon</a:t>
            </a:r>
            <a:endParaRPr lang="en-GB"/>
          </a:p>
        </p:txBody>
      </p:sp>
      <p:sp>
        <p:nvSpPr>
          <p:cNvPr id="6" name="Slide Number Placeholder 5"/>
          <p:cNvSpPr>
            <a:spLocks noGrp="1"/>
          </p:cNvSpPr>
          <p:nvPr>
            <p:ph type="sldNum" sz="quarter" idx="12"/>
          </p:nvPr>
        </p:nvSpPr>
        <p:spPr/>
        <p:txBody>
          <a:bodyPr/>
          <a:lstStyle/>
          <a:p>
            <a:fld id="{C367A240-6D5E-4E1B-A70B-24C3C673F850}" type="slidenum">
              <a:rPr lang="en-GB" smtClean="0"/>
              <a:pPr/>
              <a:t>24</a:t>
            </a:fld>
            <a:endParaRPr lang="en-GB"/>
          </a:p>
        </p:txBody>
      </p:sp>
      <p:sp>
        <p:nvSpPr>
          <p:cNvPr id="3" name="Content Placeholder 2"/>
          <p:cNvSpPr>
            <a:spLocks noGrp="1"/>
          </p:cNvSpPr>
          <p:nvPr>
            <p:ph sz="quarter" idx="1"/>
          </p:nvPr>
        </p:nvSpPr>
        <p:spPr/>
        <p:txBody>
          <a:bodyPr>
            <a:normAutofit/>
          </a:bodyPr>
          <a:lstStyle/>
          <a:p>
            <a:r>
              <a:rPr lang="en-GB" sz="4000" dirty="0" smtClean="0"/>
              <a:t>Carpe </a:t>
            </a:r>
            <a:r>
              <a:rPr lang="en-GB" sz="4000" dirty="0" smtClean="0"/>
              <a:t>Diem – </a:t>
            </a:r>
            <a:endParaRPr lang="en-GB" sz="4000" dirty="0" smtClean="0"/>
          </a:p>
          <a:p>
            <a:pPr lvl="1"/>
            <a:r>
              <a:rPr lang="en-GB" sz="3600" dirty="0" smtClean="0"/>
              <a:t>New pedagogical models</a:t>
            </a:r>
            <a:endParaRPr lang="en-GB" sz="3600" dirty="0" smtClean="0"/>
          </a:p>
          <a:p>
            <a:pPr lvl="1"/>
            <a:r>
              <a:rPr lang="en-GB" sz="3600" dirty="0" smtClean="0"/>
              <a:t>designing together for creating the future</a:t>
            </a:r>
            <a:endParaRPr lang="en-GB" sz="3600" dirty="0"/>
          </a:p>
        </p:txBody>
      </p:sp>
      <p:pic>
        <p:nvPicPr>
          <p:cNvPr id="7" name="Picture 2"/>
          <p:cNvPicPr>
            <a:picLocks noChangeAspect="1" noChangeArrowheads="1"/>
          </p:cNvPicPr>
          <p:nvPr/>
        </p:nvPicPr>
        <p:blipFill>
          <a:blip r:embed="rId2" cstate="print"/>
          <a:srcRect/>
          <a:stretch>
            <a:fillRect/>
          </a:stretch>
        </p:blipFill>
        <p:spPr bwMode="auto">
          <a:xfrm>
            <a:off x="6228184" y="332656"/>
            <a:ext cx="1584176" cy="2376264"/>
          </a:xfrm>
          <a:prstGeom prst="rect">
            <a:avLst/>
          </a:prstGeom>
          <a:noFill/>
          <a:ln w="9525">
            <a:noFill/>
            <a:miter lim="800000"/>
            <a:headEnd/>
            <a:tailEnd/>
          </a:ln>
        </p:spPr>
      </p:pic>
    </p:spTree>
    <p:extLst>
      <p:ext uri="{BB962C8B-B14F-4D97-AF65-F5344CB8AC3E}">
        <p14:creationId xmlns:p14="http://schemas.microsoft.com/office/powerpoint/2010/main" val="496787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24/05/2013</a:t>
            </a:r>
            <a:endParaRPr lang="en-GB"/>
          </a:p>
        </p:txBody>
      </p:sp>
      <p:sp>
        <p:nvSpPr>
          <p:cNvPr id="3" name="Footer Placeholder 2"/>
          <p:cNvSpPr>
            <a:spLocks noGrp="1"/>
          </p:cNvSpPr>
          <p:nvPr>
            <p:ph type="ftr" sz="quarter" idx="11"/>
          </p:nvPr>
        </p:nvSpPr>
        <p:spPr/>
        <p:txBody>
          <a:bodyPr/>
          <a:lstStyle/>
          <a:p>
            <a:r>
              <a:rPr lang="en-US" smtClean="0"/>
              <a:t>Quantum learning- CRIG Forum-G. Salmon</a:t>
            </a:r>
            <a:endParaRPr lang="en-GB"/>
          </a:p>
        </p:txBody>
      </p:sp>
      <p:sp>
        <p:nvSpPr>
          <p:cNvPr id="5" name="Slide Number Placeholder 4"/>
          <p:cNvSpPr>
            <a:spLocks noGrp="1"/>
          </p:cNvSpPr>
          <p:nvPr>
            <p:ph type="sldNum" sz="quarter" idx="12"/>
          </p:nvPr>
        </p:nvSpPr>
        <p:spPr/>
        <p:txBody>
          <a:bodyPr/>
          <a:lstStyle/>
          <a:p>
            <a:fld id="{C367A240-6D5E-4E1B-A70B-24C3C673F850}" type="slidenum">
              <a:rPr lang="en-GB" smtClean="0"/>
              <a:pPr/>
              <a:t>25</a:t>
            </a:fld>
            <a:endParaRPr lang="en-GB"/>
          </a:p>
        </p:txBody>
      </p:sp>
      <p:pic>
        <p:nvPicPr>
          <p:cNvPr id="4" name="Content Placeholder 3" descr="COLOURED IMAGE STAGE 1.jpg"/>
          <p:cNvPicPr>
            <a:picLocks noGrp="1" noChangeAspect="1"/>
          </p:cNvPicPr>
          <p:nvPr>
            <p:ph sz="quarter" idx="1"/>
          </p:nvPr>
        </p:nvPicPr>
        <p:blipFill>
          <a:blip r:embed="rId2" cstate="print"/>
          <a:stretch>
            <a:fillRect/>
          </a:stretch>
        </p:blipFill>
        <p:spPr>
          <a:xfrm>
            <a:off x="1979712" y="89248"/>
            <a:ext cx="4917635" cy="6768752"/>
          </a:xfrm>
        </p:spPr>
      </p:pic>
      <p:pic>
        <p:nvPicPr>
          <p:cNvPr id="7" name="Picture 6" descr="rotating_step_1_lg_clr.gif"/>
          <p:cNvPicPr>
            <a:picLocks noChangeAspect="1"/>
          </p:cNvPicPr>
          <p:nvPr/>
        </p:nvPicPr>
        <p:blipFill>
          <a:blip r:embed="rId3" cstate="print"/>
          <a:stretch>
            <a:fillRect/>
          </a:stretch>
        </p:blipFill>
        <p:spPr>
          <a:xfrm>
            <a:off x="7164288" y="3212976"/>
            <a:ext cx="1485900" cy="495300"/>
          </a:xfrm>
          <a:prstGeom prst="rect">
            <a:avLst/>
          </a:prstGeom>
        </p:spPr>
      </p:pic>
    </p:spTree>
    <p:extLst>
      <p:ext uri="{BB962C8B-B14F-4D97-AF65-F5344CB8AC3E}">
        <p14:creationId xmlns:p14="http://schemas.microsoft.com/office/powerpoint/2010/main" val="27904826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24/05/2013</a:t>
            </a:r>
            <a:endParaRPr lang="en-GB"/>
          </a:p>
        </p:txBody>
      </p:sp>
      <p:sp>
        <p:nvSpPr>
          <p:cNvPr id="3" name="Footer Placeholder 2"/>
          <p:cNvSpPr>
            <a:spLocks noGrp="1"/>
          </p:cNvSpPr>
          <p:nvPr>
            <p:ph type="ftr" sz="quarter" idx="11"/>
          </p:nvPr>
        </p:nvSpPr>
        <p:spPr/>
        <p:txBody>
          <a:bodyPr/>
          <a:lstStyle/>
          <a:p>
            <a:r>
              <a:rPr lang="en-US" smtClean="0"/>
              <a:t>Quantum learning- CRIG Forum-G. Salmon</a:t>
            </a:r>
            <a:endParaRPr lang="en-GB"/>
          </a:p>
        </p:txBody>
      </p:sp>
      <p:sp>
        <p:nvSpPr>
          <p:cNvPr id="5" name="Slide Number Placeholder 4"/>
          <p:cNvSpPr>
            <a:spLocks noGrp="1"/>
          </p:cNvSpPr>
          <p:nvPr>
            <p:ph type="sldNum" sz="quarter" idx="12"/>
          </p:nvPr>
        </p:nvSpPr>
        <p:spPr/>
        <p:txBody>
          <a:bodyPr/>
          <a:lstStyle/>
          <a:p>
            <a:fld id="{C367A240-6D5E-4E1B-A70B-24C3C673F850}" type="slidenum">
              <a:rPr lang="en-GB" smtClean="0"/>
              <a:pPr/>
              <a:t>26</a:t>
            </a:fld>
            <a:endParaRPr lang="en-GB"/>
          </a:p>
        </p:txBody>
      </p:sp>
      <p:pic>
        <p:nvPicPr>
          <p:cNvPr id="4" name="Content Placeholder 3" descr="COLOURED IMAGE STAGE 2.jpg"/>
          <p:cNvPicPr>
            <a:picLocks noGrp="1" noChangeAspect="1"/>
          </p:cNvPicPr>
          <p:nvPr>
            <p:ph sz="quarter" idx="1"/>
          </p:nvPr>
        </p:nvPicPr>
        <p:blipFill>
          <a:blip r:embed="rId2" cstate="print"/>
          <a:stretch>
            <a:fillRect/>
          </a:stretch>
        </p:blipFill>
        <p:spPr>
          <a:xfrm>
            <a:off x="2051720" y="131699"/>
            <a:ext cx="4464496" cy="6145041"/>
          </a:xfrm>
        </p:spPr>
      </p:pic>
      <p:pic>
        <p:nvPicPr>
          <p:cNvPr id="7" name="Picture 6" descr="rotating_step_2_lg_clr.gif"/>
          <p:cNvPicPr>
            <a:picLocks noChangeAspect="1"/>
          </p:cNvPicPr>
          <p:nvPr/>
        </p:nvPicPr>
        <p:blipFill>
          <a:blip r:embed="rId3" cstate="print"/>
          <a:stretch>
            <a:fillRect/>
          </a:stretch>
        </p:blipFill>
        <p:spPr>
          <a:xfrm>
            <a:off x="6948264" y="2708920"/>
            <a:ext cx="1485900" cy="495300"/>
          </a:xfrm>
          <a:prstGeom prst="rect">
            <a:avLst/>
          </a:prstGeom>
        </p:spPr>
      </p:pic>
    </p:spTree>
    <p:extLst>
      <p:ext uri="{BB962C8B-B14F-4D97-AF65-F5344CB8AC3E}">
        <p14:creationId xmlns:p14="http://schemas.microsoft.com/office/powerpoint/2010/main" val="20563044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24/05/2013</a:t>
            </a:r>
            <a:endParaRPr lang="en-GB"/>
          </a:p>
        </p:txBody>
      </p:sp>
      <p:sp>
        <p:nvSpPr>
          <p:cNvPr id="3" name="Footer Placeholder 2"/>
          <p:cNvSpPr>
            <a:spLocks noGrp="1"/>
          </p:cNvSpPr>
          <p:nvPr>
            <p:ph type="ftr" sz="quarter" idx="11"/>
          </p:nvPr>
        </p:nvSpPr>
        <p:spPr/>
        <p:txBody>
          <a:bodyPr/>
          <a:lstStyle/>
          <a:p>
            <a:r>
              <a:rPr lang="en-US" smtClean="0"/>
              <a:t>Quantum learning- CRIG Forum-G. Salmon</a:t>
            </a:r>
            <a:endParaRPr lang="en-GB"/>
          </a:p>
        </p:txBody>
      </p:sp>
      <p:sp>
        <p:nvSpPr>
          <p:cNvPr id="5" name="Slide Number Placeholder 4"/>
          <p:cNvSpPr>
            <a:spLocks noGrp="1"/>
          </p:cNvSpPr>
          <p:nvPr>
            <p:ph type="sldNum" sz="quarter" idx="12"/>
          </p:nvPr>
        </p:nvSpPr>
        <p:spPr/>
        <p:txBody>
          <a:bodyPr/>
          <a:lstStyle/>
          <a:p>
            <a:fld id="{C367A240-6D5E-4E1B-A70B-24C3C673F850}" type="slidenum">
              <a:rPr lang="en-GB" smtClean="0"/>
              <a:pPr/>
              <a:t>27</a:t>
            </a:fld>
            <a:endParaRPr lang="en-GB"/>
          </a:p>
        </p:txBody>
      </p:sp>
      <p:pic>
        <p:nvPicPr>
          <p:cNvPr id="4" name="Content Placeholder 3" descr="COLOURED IMAGE STAGE 3.jpg"/>
          <p:cNvPicPr>
            <a:picLocks noGrp="1" noChangeAspect="1"/>
          </p:cNvPicPr>
          <p:nvPr>
            <p:ph sz="quarter" idx="1"/>
          </p:nvPr>
        </p:nvPicPr>
        <p:blipFill>
          <a:blip r:embed="rId2" cstate="print"/>
          <a:stretch>
            <a:fillRect/>
          </a:stretch>
        </p:blipFill>
        <p:spPr>
          <a:xfrm>
            <a:off x="1907704" y="188640"/>
            <a:ext cx="4680520" cy="6428843"/>
          </a:xfrm>
        </p:spPr>
      </p:pic>
      <p:pic>
        <p:nvPicPr>
          <p:cNvPr id="6" name="Picture 5" descr="rotating_step_3_hg_clr.gif"/>
          <p:cNvPicPr>
            <a:picLocks noChangeAspect="1"/>
          </p:cNvPicPr>
          <p:nvPr/>
        </p:nvPicPr>
        <p:blipFill>
          <a:blip r:embed="rId3" cstate="print"/>
          <a:stretch>
            <a:fillRect/>
          </a:stretch>
        </p:blipFill>
        <p:spPr>
          <a:xfrm>
            <a:off x="6876256" y="2492896"/>
            <a:ext cx="1763688" cy="587896"/>
          </a:xfrm>
          <a:prstGeom prst="rect">
            <a:avLst/>
          </a:prstGeom>
        </p:spPr>
      </p:pic>
    </p:spTree>
    <p:extLst>
      <p:ext uri="{BB962C8B-B14F-4D97-AF65-F5344CB8AC3E}">
        <p14:creationId xmlns:p14="http://schemas.microsoft.com/office/powerpoint/2010/main" val="10510253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24/05/2013</a:t>
            </a:r>
            <a:endParaRPr lang="en-GB"/>
          </a:p>
        </p:txBody>
      </p:sp>
      <p:sp>
        <p:nvSpPr>
          <p:cNvPr id="3" name="Footer Placeholder 2"/>
          <p:cNvSpPr>
            <a:spLocks noGrp="1"/>
          </p:cNvSpPr>
          <p:nvPr>
            <p:ph type="ftr" sz="quarter" idx="11"/>
          </p:nvPr>
        </p:nvSpPr>
        <p:spPr/>
        <p:txBody>
          <a:bodyPr/>
          <a:lstStyle/>
          <a:p>
            <a:r>
              <a:rPr lang="en-US" smtClean="0"/>
              <a:t>Quantum learning- CRIG Forum-G. Salmon</a:t>
            </a:r>
            <a:endParaRPr lang="en-GB"/>
          </a:p>
        </p:txBody>
      </p:sp>
      <p:sp>
        <p:nvSpPr>
          <p:cNvPr id="5" name="Slide Number Placeholder 4"/>
          <p:cNvSpPr>
            <a:spLocks noGrp="1"/>
          </p:cNvSpPr>
          <p:nvPr>
            <p:ph type="sldNum" sz="quarter" idx="12"/>
          </p:nvPr>
        </p:nvSpPr>
        <p:spPr/>
        <p:txBody>
          <a:bodyPr/>
          <a:lstStyle/>
          <a:p>
            <a:fld id="{C367A240-6D5E-4E1B-A70B-24C3C673F850}" type="slidenum">
              <a:rPr lang="en-GB" smtClean="0"/>
              <a:pPr/>
              <a:t>28</a:t>
            </a:fld>
            <a:endParaRPr lang="en-GB"/>
          </a:p>
        </p:txBody>
      </p:sp>
      <p:pic>
        <p:nvPicPr>
          <p:cNvPr id="4" name="Content Placeholder 3" descr="COLOURED IMAGE STAGE 4.jpg"/>
          <p:cNvPicPr>
            <a:picLocks noGrp="1" noChangeAspect="1"/>
          </p:cNvPicPr>
          <p:nvPr>
            <p:ph sz="quarter" idx="1"/>
          </p:nvPr>
        </p:nvPicPr>
        <p:blipFill>
          <a:blip r:embed="rId2" cstate="print"/>
          <a:stretch>
            <a:fillRect/>
          </a:stretch>
        </p:blipFill>
        <p:spPr>
          <a:xfrm>
            <a:off x="1547664" y="-179064"/>
            <a:ext cx="5112568" cy="7037064"/>
          </a:xfrm>
        </p:spPr>
      </p:pic>
      <p:pic>
        <p:nvPicPr>
          <p:cNvPr id="6" name="Picture 5" descr="rotating_step_4_hg_clr.gif"/>
          <p:cNvPicPr>
            <a:picLocks noChangeAspect="1"/>
          </p:cNvPicPr>
          <p:nvPr/>
        </p:nvPicPr>
        <p:blipFill>
          <a:blip r:embed="rId3" cstate="print"/>
          <a:stretch>
            <a:fillRect/>
          </a:stretch>
        </p:blipFill>
        <p:spPr>
          <a:xfrm>
            <a:off x="6876256" y="2590760"/>
            <a:ext cx="1747664" cy="582555"/>
          </a:xfrm>
          <a:prstGeom prst="rect">
            <a:avLst/>
          </a:prstGeom>
        </p:spPr>
      </p:pic>
    </p:spTree>
    <p:extLst>
      <p:ext uri="{BB962C8B-B14F-4D97-AF65-F5344CB8AC3E}">
        <p14:creationId xmlns:p14="http://schemas.microsoft.com/office/powerpoint/2010/main" val="11529251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24/05/2013</a:t>
            </a:r>
            <a:endParaRPr lang="en-GB"/>
          </a:p>
        </p:txBody>
      </p:sp>
      <p:sp>
        <p:nvSpPr>
          <p:cNvPr id="3" name="Footer Placeholder 2"/>
          <p:cNvSpPr>
            <a:spLocks noGrp="1"/>
          </p:cNvSpPr>
          <p:nvPr>
            <p:ph type="ftr" sz="quarter" idx="11"/>
          </p:nvPr>
        </p:nvSpPr>
        <p:spPr/>
        <p:txBody>
          <a:bodyPr/>
          <a:lstStyle/>
          <a:p>
            <a:r>
              <a:rPr lang="en-US" smtClean="0"/>
              <a:t>Quantum learning- CRIG Forum-G. Salmon</a:t>
            </a:r>
            <a:endParaRPr lang="en-GB"/>
          </a:p>
        </p:txBody>
      </p:sp>
      <p:sp>
        <p:nvSpPr>
          <p:cNvPr id="5" name="Slide Number Placeholder 4"/>
          <p:cNvSpPr>
            <a:spLocks noGrp="1"/>
          </p:cNvSpPr>
          <p:nvPr>
            <p:ph type="sldNum" sz="quarter" idx="12"/>
          </p:nvPr>
        </p:nvSpPr>
        <p:spPr/>
        <p:txBody>
          <a:bodyPr/>
          <a:lstStyle/>
          <a:p>
            <a:fld id="{C367A240-6D5E-4E1B-A70B-24C3C673F850}" type="slidenum">
              <a:rPr lang="en-GB" smtClean="0"/>
              <a:pPr/>
              <a:t>29</a:t>
            </a:fld>
            <a:endParaRPr lang="en-GB"/>
          </a:p>
        </p:txBody>
      </p:sp>
      <p:pic>
        <p:nvPicPr>
          <p:cNvPr id="4" name="Content Placeholder 3" descr="COLOURED IMAGE STAGE 5.jpg"/>
          <p:cNvPicPr>
            <a:picLocks noGrp="1" noChangeAspect="1"/>
          </p:cNvPicPr>
          <p:nvPr>
            <p:ph sz="quarter" idx="1"/>
          </p:nvPr>
        </p:nvPicPr>
        <p:blipFill>
          <a:blip r:embed="rId2" cstate="print"/>
          <a:stretch>
            <a:fillRect/>
          </a:stretch>
        </p:blipFill>
        <p:spPr>
          <a:xfrm>
            <a:off x="1763688" y="132441"/>
            <a:ext cx="4896544" cy="6725559"/>
          </a:xfrm>
        </p:spPr>
      </p:pic>
      <p:pic>
        <p:nvPicPr>
          <p:cNvPr id="6" name="Picture 5" descr="rotating_step_5_hg_clr.gif"/>
          <p:cNvPicPr>
            <a:picLocks noChangeAspect="1"/>
          </p:cNvPicPr>
          <p:nvPr/>
        </p:nvPicPr>
        <p:blipFill>
          <a:blip r:embed="rId3" cstate="print"/>
          <a:stretch>
            <a:fillRect/>
          </a:stretch>
        </p:blipFill>
        <p:spPr>
          <a:xfrm>
            <a:off x="6948264" y="2420888"/>
            <a:ext cx="1819672" cy="606557"/>
          </a:xfrm>
          <a:prstGeom prst="rect">
            <a:avLst/>
          </a:prstGeom>
        </p:spPr>
      </p:pic>
    </p:spTree>
    <p:extLst>
      <p:ext uri="{BB962C8B-B14F-4D97-AF65-F5344CB8AC3E}">
        <p14:creationId xmlns:p14="http://schemas.microsoft.com/office/powerpoint/2010/main" val="33428848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763688" y="908720"/>
            <a:ext cx="5040560" cy="5055256"/>
          </a:xfrm>
          <a:prstGeom prst="rect">
            <a:avLst/>
          </a:prstGeom>
          <a:noFill/>
          <a:ln w="9525">
            <a:noFill/>
            <a:miter lim="800000"/>
            <a:headEnd/>
            <a:tailEnd/>
          </a:ln>
          <a:effectLst>
            <a:outerShdw blurRad="469900" dist="254000" dir="1380000" algn="ctr" rotWithShape="0">
              <a:srgbClr val="000000">
                <a:alpha val="61000"/>
              </a:srgbClr>
            </a:outerShdw>
          </a:effectLst>
        </p:spPr>
      </p:pic>
      <p:sp>
        <p:nvSpPr>
          <p:cNvPr id="5" name="TextBox 4"/>
          <p:cNvSpPr txBox="1"/>
          <p:nvPr/>
        </p:nvSpPr>
        <p:spPr>
          <a:xfrm>
            <a:off x="6516216" y="260648"/>
            <a:ext cx="2376264" cy="646331"/>
          </a:xfrm>
          <a:prstGeom prst="rect">
            <a:avLst/>
          </a:prstGeom>
          <a:noFill/>
        </p:spPr>
        <p:txBody>
          <a:bodyPr wrap="square" rtlCol="0">
            <a:spAutoFit/>
          </a:bodyPr>
          <a:lstStyle/>
          <a:p>
            <a:r>
              <a:rPr lang="en-GB" dirty="0" smtClean="0"/>
              <a:t>Ancient Library of Alexandria</a:t>
            </a:r>
            <a:endParaRPr lang="en-GB" dirty="0"/>
          </a:p>
        </p:txBody>
      </p:sp>
      <p:sp>
        <p:nvSpPr>
          <p:cNvPr id="4" name="Date Placeholder 3"/>
          <p:cNvSpPr>
            <a:spLocks noGrp="1"/>
          </p:cNvSpPr>
          <p:nvPr>
            <p:ph type="dt" sz="half" idx="10"/>
          </p:nvPr>
        </p:nvSpPr>
        <p:spPr/>
        <p:txBody>
          <a:bodyPr/>
          <a:lstStyle/>
          <a:p>
            <a:r>
              <a:rPr lang="en-US" smtClean="0"/>
              <a:t>24/05/2013</a:t>
            </a:r>
            <a:endParaRPr lang="en-GB"/>
          </a:p>
        </p:txBody>
      </p:sp>
      <p:sp>
        <p:nvSpPr>
          <p:cNvPr id="6" name="Slide Number Placeholder 5"/>
          <p:cNvSpPr>
            <a:spLocks noGrp="1"/>
          </p:cNvSpPr>
          <p:nvPr>
            <p:ph type="sldNum" sz="quarter" idx="12"/>
          </p:nvPr>
        </p:nvSpPr>
        <p:spPr/>
        <p:txBody>
          <a:bodyPr/>
          <a:lstStyle/>
          <a:p>
            <a:fld id="{786F62CD-35B6-4DB3-A740-F5C10DFAEFA2}" type="slidenum">
              <a:rPr lang="en-GB" smtClean="0"/>
              <a:pPr/>
              <a:t>3</a:t>
            </a:fld>
            <a:endParaRPr lang="en-GB"/>
          </a:p>
        </p:txBody>
      </p:sp>
      <p:sp>
        <p:nvSpPr>
          <p:cNvPr id="7" name="Footer Placeholder 6"/>
          <p:cNvSpPr>
            <a:spLocks noGrp="1"/>
          </p:cNvSpPr>
          <p:nvPr>
            <p:ph type="ftr" sz="quarter" idx="11"/>
          </p:nvPr>
        </p:nvSpPr>
        <p:spPr/>
        <p:txBody>
          <a:bodyPr/>
          <a:lstStyle/>
          <a:p>
            <a:r>
              <a:rPr lang="en-US" smtClean="0"/>
              <a:t>Quantum learning- CRIG Forum-G. Salmon</a:t>
            </a:r>
            <a:endParaRPr lang="en-GB"/>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275856" y="980728"/>
            <a:ext cx="3096344" cy="4644516"/>
          </a:xfrm>
          <a:prstGeom prst="rect">
            <a:avLst/>
          </a:prstGeom>
          <a:noFill/>
          <a:ln w="9525">
            <a:noFill/>
            <a:miter lim="800000"/>
            <a:headEnd/>
            <a:tailEnd/>
          </a:ln>
        </p:spPr>
      </p:pic>
      <p:sp>
        <p:nvSpPr>
          <p:cNvPr id="2" name="Date Placeholder 1"/>
          <p:cNvSpPr>
            <a:spLocks noGrp="1"/>
          </p:cNvSpPr>
          <p:nvPr>
            <p:ph type="dt" sz="half" idx="10"/>
          </p:nvPr>
        </p:nvSpPr>
        <p:spPr/>
        <p:txBody>
          <a:bodyPr/>
          <a:lstStyle/>
          <a:p>
            <a:r>
              <a:rPr lang="en-US" smtClean="0"/>
              <a:t>24/05/2013</a:t>
            </a:r>
            <a:endParaRPr lang="en-GB"/>
          </a:p>
        </p:txBody>
      </p:sp>
      <p:sp>
        <p:nvSpPr>
          <p:cNvPr id="3" name="Footer Placeholder 2"/>
          <p:cNvSpPr>
            <a:spLocks noGrp="1"/>
          </p:cNvSpPr>
          <p:nvPr>
            <p:ph type="ftr" sz="quarter" idx="11"/>
          </p:nvPr>
        </p:nvSpPr>
        <p:spPr/>
        <p:txBody>
          <a:bodyPr/>
          <a:lstStyle/>
          <a:p>
            <a:r>
              <a:rPr lang="en-US" smtClean="0"/>
              <a:t>Quantum learning- CRIG Forum-G. Salmon</a:t>
            </a:r>
            <a:endParaRPr lang="en-GB"/>
          </a:p>
        </p:txBody>
      </p:sp>
      <p:sp>
        <p:nvSpPr>
          <p:cNvPr id="4" name="Slide Number Placeholder 3"/>
          <p:cNvSpPr>
            <a:spLocks noGrp="1"/>
          </p:cNvSpPr>
          <p:nvPr>
            <p:ph type="sldNum" sz="quarter" idx="12"/>
          </p:nvPr>
        </p:nvSpPr>
        <p:spPr/>
        <p:txBody>
          <a:bodyPr/>
          <a:lstStyle/>
          <a:p>
            <a:fld id="{C367A240-6D5E-4E1B-A70B-24C3C673F850}" type="slidenum">
              <a:rPr lang="en-GB" smtClean="0"/>
              <a:pPr/>
              <a:t>30</a:t>
            </a:fld>
            <a:endParaRPr lang="en-GB"/>
          </a:p>
        </p:txBody>
      </p:sp>
    </p:spTree>
    <p:extLst>
      <p:ext uri="{BB962C8B-B14F-4D97-AF65-F5344CB8AC3E}">
        <p14:creationId xmlns:p14="http://schemas.microsoft.com/office/powerpoint/2010/main" val="18231689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395536" y="4653136"/>
            <a:ext cx="4032448" cy="1656184"/>
            <a:chOff x="395536" y="4653136"/>
            <a:chExt cx="4032448" cy="1656184"/>
          </a:xfrm>
        </p:grpSpPr>
        <p:sp>
          <p:nvSpPr>
            <p:cNvPr id="4" name="Frame 3"/>
            <p:cNvSpPr/>
            <p:nvPr/>
          </p:nvSpPr>
          <p:spPr>
            <a:xfrm>
              <a:off x="395536" y="4653136"/>
              <a:ext cx="4032448" cy="1656184"/>
            </a:xfrm>
            <a:prstGeom prst="fra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TextBox 9"/>
            <p:cNvSpPr txBox="1"/>
            <p:nvPr/>
          </p:nvSpPr>
          <p:spPr>
            <a:xfrm>
              <a:off x="683568" y="5013176"/>
              <a:ext cx="3312368" cy="954107"/>
            </a:xfrm>
            <a:prstGeom prst="rect">
              <a:avLst/>
            </a:prstGeom>
            <a:noFill/>
          </p:spPr>
          <p:txBody>
            <a:bodyPr wrap="square" rtlCol="0">
              <a:spAutoFit/>
            </a:bodyPr>
            <a:lstStyle/>
            <a:p>
              <a:r>
                <a:rPr lang="en-GB" sz="2800" b="1" dirty="0" smtClean="0"/>
                <a:t>Stage 1: </a:t>
              </a:r>
            </a:p>
            <a:p>
              <a:r>
                <a:rPr lang="en-GB" sz="2800" b="1" dirty="0" smtClean="0"/>
                <a:t>Write Blueprint</a:t>
              </a:r>
              <a:endParaRPr lang="en-GB" sz="2800" b="1" dirty="0"/>
            </a:p>
          </p:txBody>
        </p:sp>
      </p:grpSp>
      <p:grpSp>
        <p:nvGrpSpPr>
          <p:cNvPr id="24" name="Group 23"/>
          <p:cNvGrpSpPr/>
          <p:nvPr/>
        </p:nvGrpSpPr>
        <p:grpSpPr>
          <a:xfrm>
            <a:off x="4499992" y="4653136"/>
            <a:ext cx="4032448" cy="1656184"/>
            <a:chOff x="4499992" y="4653136"/>
            <a:chExt cx="4032448" cy="1656184"/>
          </a:xfrm>
        </p:grpSpPr>
        <p:sp>
          <p:nvSpPr>
            <p:cNvPr id="6" name="Frame 5"/>
            <p:cNvSpPr/>
            <p:nvPr/>
          </p:nvSpPr>
          <p:spPr>
            <a:xfrm>
              <a:off x="4499992" y="4653136"/>
              <a:ext cx="4032448" cy="1656184"/>
            </a:xfrm>
            <a:prstGeom prst="fra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TextBox 10"/>
            <p:cNvSpPr txBox="1"/>
            <p:nvPr/>
          </p:nvSpPr>
          <p:spPr>
            <a:xfrm>
              <a:off x="4788024" y="5013176"/>
              <a:ext cx="3312368" cy="954107"/>
            </a:xfrm>
            <a:prstGeom prst="rect">
              <a:avLst/>
            </a:prstGeom>
            <a:noFill/>
          </p:spPr>
          <p:txBody>
            <a:bodyPr wrap="square" rtlCol="0">
              <a:spAutoFit/>
            </a:bodyPr>
            <a:lstStyle/>
            <a:p>
              <a:r>
                <a:rPr lang="en-GB" sz="2800" b="1" dirty="0" smtClean="0"/>
                <a:t>Stage 2:  </a:t>
              </a:r>
            </a:p>
            <a:p>
              <a:r>
                <a:rPr lang="en-GB" sz="2800" b="1" dirty="0" smtClean="0"/>
                <a:t>Create Storyboard</a:t>
              </a:r>
            </a:p>
          </p:txBody>
        </p:sp>
      </p:grpSp>
      <p:grpSp>
        <p:nvGrpSpPr>
          <p:cNvPr id="18" name="Group 17"/>
          <p:cNvGrpSpPr/>
          <p:nvPr/>
        </p:nvGrpSpPr>
        <p:grpSpPr>
          <a:xfrm>
            <a:off x="1907704" y="1052736"/>
            <a:ext cx="2520280" cy="1656184"/>
            <a:chOff x="1907704" y="1052736"/>
            <a:chExt cx="2520280" cy="1656184"/>
          </a:xfrm>
        </p:grpSpPr>
        <p:sp>
          <p:nvSpPr>
            <p:cNvPr id="8" name="Frame 7"/>
            <p:cNvSpPr/>
            <p:nvPr/>
          </p:nvSpPr>
          <p:spPr>
            <a:xfrm>
              <a:off x="1907704" y="1052736"/>
              <a:ext cx="2520280" cy="1656184"/>
            </a:xfrm>
            <a:prstGeom prst="fram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TextBox 12"/>
            <p:cNvSpPr txBox="1"/>
            <p:nvPr/>
          </p:nvSpPr>
          <p:spPr>
            <a:xfrm>
              <a:off x="2195736" y="1268760"/>
              <a:ext cx="1872208" cy="1200329"/>
            </a:xfrm>
            <a:prstGeom prst="rect">
              <a:avLst/>
            </a:prstGeom>
            <a:noFill/>
          </p:spPr>
          <p:txBody>
            <a:bodyPr wrap="square" rtlCol="0">
              <a:spAutoFit/>
            </a:bodyPr>
            <a:lstStyle/>
            <a:p>
              <a:r>
                <a:rPr lang="en-GB" sz="2400" b="1" dirty="0" smtClean="0"/>
                <a:t>Stage 5: Review &amp; Adjust</a:t>
              </a:r>
            </a:p>
          </p:txBody>
        </p:sp>
      </p:grpSp>
      <p:grpSp>
        <p:nvGrpSpPr>
          <p:cNvPr id="21" name="Group 20"/>
          <p:cNvGrpSpPr/>
          <p:nvPr/>
        </p:nvGrpSpPr>
        <p:grpSpPr>
          <a:xfrm>
            <a:off x="1187624" y="2852936"/>
            <a:ext cx="3240360" cy="1656184"/>
            <a:chOff x="1187624" y="2852936"/>
            <a:chExt cx="3240360" cy="1656184"/>
          </a:xfrm>
        </p:grpSpPr>
        <p:sp>
          <p:nvSpPr>
            <p:cNvPr id="5" name="Frame 4"/>
            <p:cNvSpPr/>
            <p:nvPr/>
          </p:nvSpPr>
          <p:spPr>
            <a:xfrm>
              <a:off x="1187624" y="2852936"/>
              <a:ext cx="3240360" cy="1656184"/>
            </a:xfrm>
            <a:prstGeom prst="fram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TextBox 14"/>
            <p:cNvSpPr txBox="1"/>
            <p:nvPr/>
          </p:nvSpPr>
          <p:spPr>
            <a:xfrm>
              <a:off x="1475656" y="3140968"/>
              <a:ext cx="2880320" cy="954107"/>
            </a:xfrm>
            <a:prstGeom prst="rect">
              <a:avLst/>
            </a:prstGeom>
            <a:noFill/>
          </p:spPr>
          <p:txBody>
            <a:bodyPr wrap="square" rtlCol="0">
              <a:spAutoFit/>
            </a:bodyPr>
            <a:lstStyle/>
            <a:p>
              <a:r>
                <a:rPr lang="en-GB" sz="2800" b="1" dirty="0" smtClean="0"/>
                <a:t>Stage 3: Build Prototype</a:t>
              </a:r>
            </a:p>
          </p:txBody>
        </p:sp>
      </p:grpSp>
      <p:grpSp>
        <p:nvGrpSpPr>
          <p:cNvPr id="22" name="Group 21"/>
          <p:cNvGrpSpPr/>
          <p:nvPr/>
        </p:nvGrpSpPr>
        <p:grpSpPr>
          <a:xfrm>
            <a:off x="4499992" y="2852936"/>
            <a:ext cx="3240360" cy="1656184"/>
            <a:chOff x="4499992" y="2852936"/>
            <a:chExt cx="3240360" cy="1656184"/>
          </a:xfrm>
        </p:grpSpPr>
        <p:sp>
          <p:nvSpPr>
            <p:cNvPr id="7" name="Frame 6"/>
            <p:cNvSpPr/>
            <p:nvPr/>
          </p:nvSpPr>
          <p:spPr>
            <a:xfrm>
              <a:off x="4499992" y="2852936"/>
              <a:ext cx="3240360" cy="1656184"/>
            </a:xfrm>
            <a:prstGeom prst="fram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TextBox 15"/>
            <p:cNvSpPr txBox="1"/>
            <p:nvPr/>
          </p:nvSpPr>
          <p:spPr>
            <a:xfrm>
              <a:off x="4788024" y="3140968"/>
              <a:ext cx="2592288" cy="954107"/>
            </a:xfrm>
            <a:prstGeom prst="rect">
              <a:avLst/>
            </a:prstGeom>
            <a:noFill/>
          </p:spPr>
          <p:txBody>
            <a:bodyPr wrap="square" rtlCol="0">
              <a:spAutoFit/>
            </a:bodyPr>
            <a:lstStyle/>
            <a:p>
              <a:r>
                <a:rPr lang="en-GB" sz="2800" b="1" dirty="0" smtClean="0"/>
                <a:t>Stage 4:Check Reality</a:t>
              </a:r>
            </a:p>
          </p:txBody>
        </p:sp>
      </p:grpSp>
      <p:grpSp>
        <p:nvGrpSpPr>
          <p:cNvPr id="20" name="Group 19"/>
          <p:cNvGrpSpPr/>
          <p:nvPr/>
        </p:nvGrpSpPr>
        <p:grpSpPr>
          <a:xfrm>
            <a:off x="4499992" y="1052736"/>
            <a:ext cx="2304256" cy="1656184"/>
            <a:chOff x="4499992" y="1052736"/>
            <a:chExt cx="2304256" cy="1656184"/>
          </a:xfrm>
        </p:grpSpPr>
        <p:sp>
          <p:nvSpPr>
            <p:cNvPr id="9" name="Frame 8"/>
            <p:cNvSpPr/>
            <p:nvPr/>
          </p:nvSpPr>
          <p:spPr>
            <a:xfrm>
              <a:off x="4499992" y="1052736"/>
              <a:ext cx="2304256" cy="1656184"/>
            </a:xfrm>
            <a:prstGeom prst="fram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TextBox 16"/>
            <p:cNvSpPr txBox="1"/>
            <p:nvPr/>
          </p:nvSpPr>
          <p:spPr>
            <a:xfrm>
              <a:off x="4716016" y="1412776"/>
              <a:ext cx="1872208" cy="830997"/>
            </a:xfrm>
            <a:prstGeom prst="rect">
              <a:avLst/>
            </a:prstGeom>
            <a:noFill/>
          </p:spPr>
          <p:txBody>
            <a:bodyPr wrap="square" rtlCol="0">
              <a:spAutoFit/>
            </a:bodyPr>
            <a:lstStyle/>
            <a:p>
              <a:r>
                <a:rPr lang="en-GB" sz="2400" b="1" dirty="0" smtClean="0"/>
                <a:t>Stage 6</a:t>
              </a:r>
            </a:p>
            <a:p>
              <a:r>
                <a:rPr lang="en-GB" sz="2400" b="1" dirty="0" smtClean="0"/>
                <a:t>Action Plan</a:t>
              </a:r>
            </a:p>
          </p:txBody>
        </p:sp>
      </p:grpSp>
      <p:pic>
        <p:nvPicPr>
          <p:cNvPr id="2050" name="Picture 2"/>
          <p:cNvPicPr>
            <a:picLocks noChangeAspect="1" noChangeArrowheads="1"/>
          </p:cNvPicPr>
          <p:nvPr/>
        </p:nvPicPr>
        <p:blipFill>
          <a:blip r:embed="rId2" cstate="print"/>
          <a:srcRect/>
          <a:stretch>
            <a:fillRect/>
          </a:stretch>
        </p:blipFill>
        <p:spPr bwMode="auto">
          <a:xfrm>
            <a:off x="7308303" y="332656"/>
            <a:ext cx="1392155" cy="2088232"/>
          </a:xfrm>
          <a:prstGeom prst="rect">
            <a:avLst/>
          </a:prstGeom>
          <a:noFill/>
          <a:ln w="9525">
            <a:noFill/>
            <a:miter lim="800000"/>
            <a:headEnd/>
            <a:tailEnd/>
          </a:ln>
        </p:spPr>
      </p:pic>
      <p:sp>
        <p:nvSpPr>
          <p:cNvPr id="2" name="Date Placeholder 1"/>
          <p:cNvSpPr>
            <a:spLocks noGrp="1"/>
          </p:cNvSpPr>
          <p:nvPr>
            <p:ph type="dt" sz="half" idx="10"/>
          </p:nvPr>
        </p:nvSpPr>
        <p:spPr/>
        <p:txBody>
          <a:bodyPr/>
          <a:lstStyle/>
          <a:p>
            <a:r>
              <a:rPr lang="en-US" smtClean="0"/>
              <a:t>24/05/2013</a:t>
            </a:r>
            <a:endParaRPr lang="en-GB"/>
          </a:p>
        </p:txBody>
      </p:sp>
      <p:sp>
        <p:nvSpPr>
          <p:cNvPr id="3" name="Footer Placeholder 2"/>
          <p:cNvSpPr>
            <a:spLocks noGrp="1"/>
          </p:cNvSpPr>
          <p:nvPr>
            <p:ph type="ftr" sz="quarter" idx="11"/>
          </p:nvPr>
        </p:nvSpPr>
        <p:spPr/>
        <p:txBody>
          <a:bodyPr/>
          <a:lstStyle/>
          <a:p>
            <a:r>
              <a:rPr lang="en-US" smtClean="0"/>
              <a:t>Quantum learning- CRIG Forum-G. Salmon</a:t>
            </a:r>
            <a:endParaRPr lang="en-GB"/>
          </a:p>
        </p:txBody>
      </p:sp>
      <p:sp>
        <p:nvSpPr>
          <p:cNvPr id="12" name="Slide Number Placeholder 11"/>
          <p:cNvSpPr>
            <a:spLocks noGrp="1"/>
          </p:cNvSpPr>
          <p:nvPr>
            <p:ph type="sldNum" sz="quarter" idx="12"/>
          </p:nvPr>
        </p:nvSpPr>
        <p:spPr/>
        <p:txBody>
          <a:bodyPr/>
          <a:lstStyle/>
          <a:p>
            <a:fld id="{C367A240-6D5E-4E1B-A70B-24C3C673F850}" type="slidenum">
              <a:rPr lang="en-GB" smtClean="0"/>
              <a:pPr/>
              <a:t>31</a:t>
            </a:fld>
            <a:endParaRPr lang="en-GB"/>
          </a:p>
        </p:txBody>
      </p:sp>
    </p:spTree>
    <p:extLst>
      <p:ext uri="{BB962C8B-B14F-4D97-AF65-F5344CB8AC3E}">
        <p14:creationId xmlns:p14="http://schemas.microsoft.com/office/powerpoint/2010/main" val="5536598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51520" y="332656"/>
            <a:ext cx="4032448" cy="1656184"/>
            <a:chOff x="395536" y="4653136"/>
            <a:chExt cx="4032448" cy="1656184"/>
          </a:xfrm>
        </p:grpSpPr>
        <p:sp>
          <p:nvSpPr>
            <p:cNvPr id="5" name="Frame 4"/>
            <p:cNvSpPr/>
            <p:nvPr/>
          </p:nvSpPr>
          <p:spPr>
            <a:xfrm>
              <a:off x="395536" y="4653136"/>
              <a:ext cx="4032448" cy="1656184"/>
            </a:xfrm>
            <a:prstGeom prst="fra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TextBox 5"/>
            <p:cNvSpPr txBox="1"/>
            <p:nvPr/>
          </p:nvSpPr>
          <p:spPr>
            <a:xfrm>
              <a:off x="683568" y="5013176"/>
              <a:ext cx="3312368" cy="954107"/>
            </a:xfrm>
            <a:prstGeom prst="rect">
              <a:avLst/>
            </a:prstGeom>
            <a:noFill/>
          </p:spPr>
          <p:txBody>
            <a:bodyPr wrap="square" rtlCol="0">
              <a:spAutoFit/>
            </a:bodyPr>
            <a:lstStyle/>
            <a:p>
              <a:r>
                <a:rPr lang="en-GB" sz="2800" b="1" dirty="0" smtClean="0"/>
                <a:t>Stage 1: </a:t>
              </a:r>
            </a:p>
            <a:p>
              <a:r>
                <a:rPr lang="en-GB" sz="2800" b="1" dirty="0" smtClean="0"/>
                <a:t>Write Blueprint</a:t>
              </a:r>
              <a:endParaRPr lang="en-GB" sz="2800" b="1" dirty="0"/>
            </a:p>
          </p:txBody>
        </p:sp>
      </p:grpSp>
      <p:pic>
        <p:nvPicPr>
          <p:cNvPr id="1026" name="Picture 2"/>
          <p:cNvPicPr>
            <a:picLocks noChangeAspect="1" noChangeArrowheads="1"/>
          </p:cNvPicPr>
          <p:nvPr/>
        </p:nvPicPr>
        <p:blipFill>
          <a:blip r:embed="rId2" cstate="print"/>
          <a:srcRect/>
          <a:stretch>
            <a:fillRect/>
          </a:stretch>
        </p:blipFill>
        <p:spPr bwMode="auto">
          <a:xfrm>
            <a:off x="395536" y="2780928"/>
            <a:ext cx="3746769" cy="2808312"/>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5076056" y="548680"/>
            <a:ext cx="3625882" cy="2234555"/>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4427984" y="3068960"/>
            <a:ext cx="4231260" cy="2736304"/>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3635896" y="4509120"/>
            <a:ext cx="3157465" cy="2077020"/>
          </a:xfrm>
          <a:prstGeom prst="rect">
            <a:avLst/>
          </a:prstGeom>
          <a:noFill/>
          <a:ln w="9525">
            <a:noFill/>
            <a:miter lim="800000"/>
            <a:headEnd/>
            <a:tailEnd/>
          </a:ln>
        </p:spPr>
      </p:pic>
      <p:sp>
        <p:nvSpPr>
          <p:cNvPr id="2" name="Date Placeholder 1"/>
          <p:cNvSpPr>
            <a:spLocks noGrp="1"/>
          </p:cNvSpPr>
          <p:nvPr>
            <p:ph type="dt" sz="half" idx="10"/>
          </p:nvPr>
        </p:nvSpPr>
        <p:spPr/>
        <p:txBody>
          <a:bodyPr/>
          <a:lstStyle/>
          <a:p>
            <a:r>
              <a:rPr lang="en-US" smtClean="0"/>
              <a:t>24/05/2013</a:t>
            </a:r>
            <a:endParaRPr lang="en-GB"/>
          </a:p>
        </p:txBody>
      </p:sp>
      <p:sp>
        <p:nvSpPr>
          <p:cNvPr id="3" name="Footer Placeholder 2"/>
          <p:cNvSpPr>
            <a:spLocks noGrp="1"/>
          </p:cNvSpPr>
          <p:nvPr>
            <p:ph type="ftr" sz="quarter" idx="11"/>
          </p:nvPr>
        </p:nvSpPr>
        <p:spPr/>
        <p:txBody>
          <a:bodyPr/>
          <a:lstStyle/>
          <a:p>
            <a:r>
              <a:rPr lang="en-US" smtClean="0"/>
              <a:t>Quantum learning- CRIG Forum-G. Salmon</a:t>
            </a:r>
            <a:endParaRPr lang="en-GB"/>
          </a:p>
        </p:txBody>
      </p:sp>
      <p:sp>
        <p:nvSpPr>
          <p:cNvPr id="7" name="Slide Number Placeholder 6"/>
          <p:cNvSpPr>
            <a:spLocks noGrp="1"/>
          </p:cNvSpPr>
          <p:nvPr>
            <p:ph type="sldNum" sz="quarter" idx="12"/>
          </p:nvPr>
        </p:nvSpPr>
        <p:spPr/>
        <p:txBody>
          <a:bodyPr/>
          <a:lstStyle/>
          <a:p>
            <a:fld id="{C367A240-6D5E-4E1B-A70B-24C3C673F850}" type="slidenum">
              <a:rPr lang="en-GB" smtClean="0"/>
              <a:pPr/>
              <a:t>32</a:t>
            </a:fld>
            <a:endParaRPr lang="en-GB"/>
          </a:p>
        </p:txBody>
      </p:sp>
    </p:spTree>
    <p:extLst>
      <p:ext uri="{BB962C8B-B14F-4D97-AF65-F5344CB8AC3E}">
        <p14:creationId xmlns:p14="http://schemas.microsoft.com/office/powerpoint/2010/main" val="2477616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51520" y="188640"/>
            <a:ext cx="4032448" cy="1656184"/>
            <a:chOff x="4499992" y="4653136"/>
            <a:chExt cx="4032448" cy="1656184"/>
          </a:xfrm>
        </p:grpSpPr>
        <p:sp>
          <p:nvSpPr>
            <p:cNvPr id="5" name="Frame 4"/>
            <p:cNvSpPr/>
            <p:nvPr/>
          </p:nvSpPr>
          <p:spPr>
            <a:xfrm>
              <a:off x="4499992" y="4653136"/>
              <a:ext cx="4032448" cy="1656184"/>
            </a:xfrm>
            <a:prstGeom prst="fra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TextBox 5"/>
            <p:cNvSpPr txBox="1"/>
            <p:nvPr/>
          </p:nvSpPr>
          <p:spPr>
            <a:xfrm>
              <a:off x="4788024" y="5013176"/>
              <a:ext cx="3312368" cy="954107"/>
            </a:xfrm>
            <a:prstGeom prst="rect">
              <a:avLst/>
            </a:prstGeom>
            <a:noFill/>
          </p:spPr>
          <p:txBody>
            <a:bodyPr wrap="square" rtlCol="0">
              <a:spAutoFit/>
            </a:bodyPr>
            <a:lstStyle/>
            <a:p>
              <a:r>
                <a:rPr lang="en-GB" sz="2800" b="1" dirty="0" smtClean="0"/>
                <a:t>Stage 2:  </a:t>
              </a:r>
            </a:p>
            <a:p>
              <a:r>
                <a:rPr lang="en-GB" sz="2800" b="1" dirty="0" smtClean="0"/>
                <a:t>Create Storyboard</a:t>
              </a:r>
            </a:p>
          </p:txBody>
        </p:sp>
      </p:grpSp>
      <p:pic>
        <p:nvPicPr>
          <p:cNvPr id="2050" name="Picture 2"/>
          <p:cNvPicPr>
            <a:picLocks noChangeAspect="1" noChangeArrowheads="1"/>
          </p:cNvPicPr>
          <p:nvPr/>
        </p:nvPicPr>
        <p:blipFill>
          <a:blip r:embed="rId2" cstate="print"/>
          <a:srcRect/>
          <a:stretch>
            <a:fillRect/>
          </a:stretch>
        </p:blipFill>
        <p:spPr bwMode="auto">
          <a:xfrm>
            <a:off x="2627784" y="2132856"/>
            <a:ext cx="4057650" cy="3867150"/>
          </a:xfrm>
          <a:prstGeom prst="rect">
            <a:avLst/>
          </a:prstGeom>
          <a:noFill/>
          <a:ln w="9525">
            <a:noFill/>
            <a:miter lim="800000"/>
            <a:headEnd/>
            <a:tailEnd/>
          </a:ln>
        </p:spPr>
      </p:pic>
      <p:sp>
        <p:nvSpPr>
          <p:cNvPr id="2" name="Date Placeholder 1"/>
          <p:cNvSpPr>
            <a:spLocks noGrp="1"/>
          </p:cNvSpPr>
          <p:nvPr>
            <p:ph type="dt" sz="half" idx="10"/>
          </p:nvPr>
        </p:nvSpPr>
        <p:spPr/>
        <p:txBody>
          <a:bodyPr/>
          <a:lstStyle/>
          <a:p>
            <a:r>
              <a:rPr lang="en-US" smtClean="0"/>
              <a:t>24/05/2013</a:t>
            </a:r>
            <a:endParaRPr lang="en-GB"/>
          </a:p>
        </p:txBody>
      </p:sp>
      <p:sp>
        <p:nvSpPr>
          <p:cNvPr id="3" name="Footer Placeholder 2"/>
          <p:cNvSpPr>
            <a:spLocks noGrp="1"/>
          </p:cNvSpPr>
          <p:nvPr>
            <p:ph type="ftr" sz="quarter" idx="11"/>
          </p:nvPr>
        </p:nvSpPr>
        <p:spPr/>
        <p:txBody>
          <a:bodyPr/>
          <a:lstStyle/>
          <a:p>
            <a:r>
              <a:rPr lang="en-US" smtClean="0"/>
              <a:t>Quantum learning- CRIG Forum-G. Salmon</a:t>
            </a:r>
            <a:endParaRPr lang="en-GB"/>
          </a:p>
        </p:txBody>
      </p:sp>
      <p:sp>
        <p:nvSpPr>
          <p:cNvPr id="7" name="Slide Number Placeholder 6"/>
          <p:cNvSpPr>
            <a:spLocks noGrp="1"/>
          </p:cNvSpPr>
          <p:nvPr>
            <p:ph type="sldNum" sz="quarter" idx="12"/>
          </p:nvPr>
        </p:nvSpPr>
        <p:spPr/>
        <p:txBody>
          <a:bodyPr/>
          <a:lstStyle/>
          <a:p>
            <a:fld id="{C367A240-6D5E-4E1B-A70B-24C3C673F850}" type="slidenum">
              <a:rPr lang="en-GB" smtClean="0"/>
              <a:pPr/>
              <a:t>33</a:t>
            </a:fld>
            <a:endParaRPr lang="en-GB"/>
          </a:p>
        </p:txBody>
      </p:sp>
    </p:spTree>
    <p:extLst>
      <p:ext uri="{BB962C8B-B14F-4D97-AF65-F5344CB8AC3E}">
        <p14:creationId xmlns:p14="http://schemas.microsoft.com/office/powerpoint/2010/main" val="34347820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827583" y="836712"/>
            <a:ext cx="7633865" cy="4608512"/>
          </a:xfrm>
          <a:prstGeom prst="rect">
            <a:avLst/>
          </a:prstGeom>
          <a:noFill/>
          <a:ln w="9525">
            <a:noFill/>
            <a:miter lim="800000"/>
            <a:headEnd/>
            <a:tailEnd/>
          </a:ln>
        </p:spPr>
      </p:pic>
      <p:sp>
        <p:nvSpPr>
          <p:cNvPr id="2" name="Date Placeholder 1"/>
          <p:cNvSpPr>
            <a:spLocks noGrp="1"/>
          </p:cNvSpPr>
          <p:nvPr>
            <p:ph type="dt" sz="half" idx="10"/>
          </p:nvPr>
        </p:nvSpPr>
        <p:spPr/>
        <p:txBody>
          <a:bodyPr/>
          <a:lstStyle/>
          <a:p>
            <a:r>
              <a:rPr lang="en-US" smtClean="0"/>
              <a:t>24/05/2013</a:t>
            </a:r>
            <a:endParaRPr lang="en-GB"/>
          </a:p>
        </p:txBody>
      </p:sp>
      <p:sp>
        <p:nvSpPr>
          <p:cNvPr id="3" name="Footer Placeholder 2"/>
          <p:cNvSpPr>
            <a:spLocks noGrp="1"/>
          </p:cNvSpPr>
          <p:nvPr>
            <p:ph type="ftr" sz="quarter" idx="11"/>
          </p:nvPr>
        </p:nvSpPr>
        <p:spPr/>
        <p:txBody>
          <a:bodyPr/>
          <a:lstStyle/>
          <a:p>
            <a:r>
              <a:rPr lang="en-US" smtClean="0"/>
              <a:t>Quantum learning- CRIG Forum-G. Salmon</a:t>
            </a:r>
            <a:endParaRPr lang="en-GB"/>
          </a:p>
        </p:txBody>
      </p:sp>
      <p:sp>
        <p:nvSpPr>
          <p:cNvPr id="4" name="Slide Number Placeholder 3"/>
          <p:cNvSpPr>
            <a:spLocks noGrp="1"/>
          </p:cNvSpPr>
          <p:nvPr>
            <p:ph type="sldNum" sz="quarter" idx="12"/>
          </p:nvPr>
        </p:nvSpPr>
        <p:spPr/>
        <p:txBody>
          <a:bodyPr/>
          <a:lstStyle/>
          <a:p>
            <a:fld id="{C367A240-6D5E-4E1B-A70B-24C3C673F850}" type="slidenum">
              <a:rPr lang="en-GB" smtClean="0"/>
              <a:pPr/>
              <a:t>34</a:t>
            </a:fld>
            <a:endParaRPr lang="en-GB"/>
          </a:p>
        </p:txBody>
      </p:sp>
    </p:spTree>
    <p:extLst>
      <p:ext uri="{BB962C8B-B14F-4D97-AF65-F5344CB8AC3E}">
        <p14:creationId xmlns:p14="http://schemas.microsoft.com/office/powerpoint/2010/main" val="11751380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200150" y="985838"/>
            <a:ext cx="6743700" cy="4886325"/>
          </a:xfrm>
          <a:prstGeom prst="rect">
            <a:avLst/>
          </a:prstGeom>
          <a:noFill/>
          <a:ln w="9525">
            <a:noFill/>
            <a:miter lim="800000"/>
            <a:headEnd/>
            <a:tailEnd/>
          </a:ln>
        </p:spPr>
      </p:pic>
      <p:sp>
        <p:nvSpPr>
          <p:cNvPr id="2" name="Date Placeholder 1"/>
          <p:cNvSpPr>
            <a:spLocks noGrp="1"/>
          </p:cNvSpPr>
          <p:nvPr>
            <p:ph type="dt" sz="half" idx="10"/>
          </p:nvPr>
        </p:nvSpPr>
        <p:spPr/>
        <p:txBody>
          <a:bodyPr/>
          <a:lstStyle/>
          <a:p>
            <a:r>
              <a:rPr lang="en-US" smtClean="0"/>
              <a:t>24/05/2013</a:t>
            </a:r>
            <a:endParaRPr lang="en-GB"/>
          </a:p>
        </p:txBody>
      </p:sp>
      <p:sp>
        <p:nvSpPr>
          <p:cNvPr id="3" name="Footer Placeholder 2"/>
          <p:cNvSpPr>
            <a:spLocks noGrp="1"/>
          </p:cNvSpPr>
          <p:nvPr>
            <p:ph type="ftr" sz="quarter" idx="11"/>
          </p:nvPr>
        </p:nvSpPr>
        <p:spPr/>
        <p:txBody>
          <a:bodyPr/>
          <a:lstStyle/>
          <a:p>
            <a:r>
              <a:rPr lang="en-US" smtClean="0"/>
              <a:t>Quantum learning- CRIG Forum-G. Salmon</a:t>
            </a:r>
            <a:endParaRPr lang="en-GB"/>
          </a:p>
        </p:txBody>
      </p:sp>
      <p:sp>
        <p:nvSpPr>
          <p:cNvPr id="4" name="Slide Number Placeholder 3"/>
          <p:cNvSpPr>
            <a:spLocks noGrp="1"/>
          </p:cNvSpPr>
          <p:nvPr>
            <p:ph type="sldNum" sz="quarter" idx="12"/>
          </p:nvPr>
        </p:nvSpPr>
        <p:spPr/>
        <p:txBody>
          <a:bodyPr/>
          <a:lstStyle/>
          <a:p>
            <a:fld id="{C367A240-6D5E-4E1B-A70B-24C3C673F850}" type="slidenum">
              <a:rPr lang="en-GB" smtClean="0"/>
              <a:pPr/>
              <a:t>35</a:t>
            </a:fld>
            <a:endParaRPr lang="en-GB"/>
          </a:p>
        </p:txBody>
      </p:sp>
    </p:spTree>
    <p:extLst>
      <p:ext uri="{BB962C8B-B14F-4D97-AF65-F5344CB8AC3E}">
        <p14:creationId xmlns:p14="http://schemas.microsoft.com/office/powerpoint/2010/main" val="17955110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457200" y="1357313"/>
            <a:ext cx="8229600" cy="4143375"/>
          </a:xfrm>
          <a:prstGeom prst="rect">
            <a:avLst/>
          </a:prstGeom>
          <a:noFill/>
          <a:ln w="9525">
            <a:noFill/>
            <a:miter lim="800000"/>
            <a:headEnd/>
            <a:tailEnd/>
          </a:ln>
        </p:spPr>
      </p:pic>
      <p:sp>
        <p:nvSpPr>
          <p:cNvPr id="2" name="Date Placeholder 1"/>
          <p:cNvSpPr>
            <a:spLocks noGrp="1"/>
          </p:cNvSpPr>
          <p:nvPr>
            <p:ph type="dt" sz="half" idx="10"/>
          </p:nvPr>
        </p:nvSpPr>
        <p:spPr/>
        <p:txBody>
          <a:bodyPr/>
          <a:lstStyle/>
          <a:p>
            <a:r>
              <a:rPr lang="en-US" smtClean="0"/>
              <a:t>24/05/2013</a:t>
            </a:r>
            <a:endParaRPr lang="en-GB"/>
          </a:p>
        </p:txBody>
      </p:sp>
      <p:sp>
        <p:nvSpPr>
          <p:cNvPr id="3" name="Footer Placeholder 2"/>
          <p:cNvSpPr>
            <a:spLocks noGrp="1"/>
          </p:cNvSpPr>
          <p:nvPr>
            <p:ph type="ftr" sz="quarter" idx="11"/>
          </p:nvPr>
        </p:nvSpPr>
        <p:spPr/>
        <p:txBody>
          <a:bodyPr/>
          <a:lstStyle/>
          <a:p>
            <a:r>
              <a:rPr lang="en-US" smtClean="0"/>
              <a:t>Quantum learning- CRIG Forum-G. Salmon</a:t>
            </a:r>
            <a:endParaRPr lang="en-GB"/>
          </a:p>
        </p:txBody>
      </p:sp>
      <p:sp>
        <p:nvSpPr>
          <p:cNvPr id="4" name="Slide Number Placeholder 3"/>
          <p:cNvSpPr>
            <a:spLocks noGrp="1"/>
          </p:cNvSpPr>
          <p:nvPr>
            <p:ph type="sldNum" sz="quarter" idx="12"/>
          </p:nvPr>
        </p:nvSpPr>
        <p:spPr/>
        <p:txBody>
          <a:bodyPr/>
          <a:lstStyle/>
          <a:p>
            <a:fld id="{C367A240-6D5E-4E1B-A70B-24C3C673F850}" type="slidenum">
              <a:rPr lang="en-GB" smtClean="0"/>
              <a:pPr/>
              <a:t>36</a:t>
            </a:fld>
            <a:endParaRPr lang="en-GB"/>
          </a:p>
        </p:txBody>
      </p:sp>
    </p:spTree>
    <p:extLst>
      <p:ext uri="{BB962C8B-B14F-4D97-AF65-F5344CB8AC3E}">
        <p14:creationId xmlns:p14="http://schemas.microsoft.com/office/powerpoint/2010/main" val="19135724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srcRect/>
          <a:stretch>
            <a:fillRect/>
          </a:stretch>
        </p:blipFill>
        <p:spPr bwMode="auto">
          <a:xfrm>
            <a:off x="755576" y="764704"/>
            <a:ext cx="8082112" cy="4896544"/>
          </a:xfrm>
          <a:prstGeom prst="rect">
            <a:avLst/>
          </a:prstGeom>
          <a:noFill/>
          <a:ln w="9525">
            <a:noFill/>
            <a:miter lim="800000"/>
            <a:headEnd/>
            <a:tailEnd/>
          </a:ln>
        </p:spPr>
      </p:pic>
      <p:sp>
        <p:nvSpPr>
          <p:cNvPr id="2" name="Date Placeholder 1"/>
          <p:cNvSpPr>
            <a:spLocks noGrp="1"/>
          </p:cNvSpPr>
          <p:nvPr>
            <p:ph type="dt" sz="half" idx="10"/>
          </p:nvPr>
        </p:nvSpPr>
        <p:spPr/>
        <p:txBody>
          <a:bodyPr/>
          <a:lstStyle/>
          <a:p>
            <a:r>
              <a:rPr lang="en-US" smtClean="0"/>
              <a:t>24/05/2013</a:t>
            </a:r>
            <a:endParaRPr lang="en-GB"/>
          </a:p>
        </p:txBody>
      </p:sp>
      <p:sp>
        <p:nvSpPr>
          <p:cNvPr id="3" name="Footer Placeholder 2"/>
          <p:cNvSpPr>
            <a:spLocks noGrp="1"/>
          </p:cNvSpPr>
          <p:nvPr>
            <p:ph type="ftr" sz="quarter" idx="11"/>
          </p:nvPr>
        </p:nvSpPr>
        <p:spPr/>
        <p:txBody>
          <a:bodyPr/>
          <a:lstStyle/>
          <a:p>
            <a:r>
              <a:rPr lang="en-US" smtClean="0"/>
              <a:t>Quantum learning- CRIG Forum-G. Salmon</a:t>
            </a:r>
            <a:endParaRPr lang="en-GB"/>
          </a:p>
        </p:txBody>
      </p:sp>
      <p:sp>
        <p:nvSpPr>
          <p:cNvPr id="4" name="Slide Number Placeholder 3"/>
          <p:cNvSpPr>
            <a:spLocks noGrp="1"/>
          </p:cNvSpPr>
          <p:nvPr>
            <p:ph type="sldNum" sz="quarter" idx="12"/>
          </p:nvPr>
        </p:nvSpPr>
        <p:spPr/>
        <p:txBody>
          <a:bodyPr/>
          <a:lstStyle/>
          <a:p>
            <a:fld id="{C367A240-6D5E-4E1B-A70B-24C3C673F850}" type="slidenum">
              <a:rPr lang="en-GB" smtClean="0"/>
              <a:pPr/>
              <a:t>37</a:t>
            </a:fld>
            <a:endParaRPr lang="en-GB"/>
          </a:p>
        </p:txBody>
      </p:sp>
    </p:spTree>
    <p:extLst>
      <p:ext uri="{BB962C8B-B14F-4D97-AF65-F5344CB8AC3E}">
        <p14:creationId xmlns:p14="http://schemas.microsoft.com/office/powerpoint/2010/main" val="21751396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827583" y="1268760"/>
            <a:ext cx="7943005" cy="3960440"/>
          </a:xfrm>
          <a:prstGeom prst="rect">
            <a:avLst/>
          </a:prstGeom>
          <a:noFill/>
          <a:ln w="9525">
            <a:noFill/>
            <a:miter lim="800000"/>
            <a:headEnd/>
            <a:tailEnd/>
          </a:ln>
        </p:spPr>
      </p:pic>
      <p:sp>
        <p:nvSpPr>
          <p:cNvPr id="2" name="Date Placeholder 1"/>
          <p:cNvSpPr>
            <a:spLocks noGrp="1"/>
          </p:cNvSpPr>
          <p:nvPr>
            <p:ph type="dt" sz="half" idx="10"/>
          </p:nvPr>
        </p:nvSpPr>
        <p:spPr/>
        <p:txBody>
          <a:bodyPr/>
          <a:lstStyle/>
          <a:p>
            <a:r>
              <a:rPr lang="en-US" smtClean="0"/>
              <a:t>24/05/2013</a:t>
            </a:r>
            <a:endParaRPr lang="en-GB"/>
          </a:p>
        </p:txBody>
      </p:sp>
      <p:sp>
        <p:nvSpPr>
          <p:cNvPr id="3" name="Footer Placeholder 2"/>
          <p:cNvSpPr>
            <a:spLocks noGrp="1"/>
          </p:cNvSpPr>
          <p:nvPr>
            <p:ph type="ftr" sz="quarter" idx="11"/>
          </p:nvPr>
        </p:nvSpPr>
        <p:spPr/>
        <p:txBody>
          <a:bodyPr/>
          <a:lstStyle/>
          <a:p>
            <a:r>
              <a:rPr lang="en-US" smtClean="0"/>
              <a:t>Quantum learning- CRIG Forum-G. Salmon</a:t>
            </a:r>
            <a:endParaRPr lang="en-GB"/>
          </a:p>
        </p:txBody>
      </p:sp>
      <p:sp>
        <p:nvSpPr>
          <p:cNvPr id="4" name="Slide Number Placeholder 3"/>
          <p:cNvSpPr>
            <a:spLocks noGrp="1"/>
          </p:cNvSpPr>
          <p:nvPr>
            <p:ph type="sldNum" sz="quarter" idx="12"/>
          </p:nvPr>
        </p:nvSpPr>
        <p:spPr/>
        <p:txBody>
          <a:bodyPr/>
          <a:lstStyle/>
          <a:p>
            <a:fld id="{C367A240-6D5E-4E1B-A70B-24C3C673F850}" type="slidenum">
              <a:rPr lang="en-GB" smtClean="0"/>
              <a:pPr/>
              <a:t>38</a:t>
            </a:fld>
            <a:endParaRPr lang="en-GB"/>
          </a:p>
        </p:txBody>
      </p:sp>
    </p:spTree>
    <p:extLst>
      <p:ext uri="{BB962C8B-B14F-4D97-AF65-F5344CB8AC3E}">
        <p14:creationId xmlns:p14="http://schemas.microsoft.com/office/powerpoint/2010/main" val="42533821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539552" y="620688"/>
            <a:ext cx="8015152" cy="5184576"/>
          </a:xfrm>
          <a:prstGeom prst="rect">
            <a:avLst/>
          </a:prstGeom>
          <a:noFill/>
          <a:ln w="9525">
            <a:noFill/>
            <a:miter lim="800000"/>
            <a:headEnd/>
            <a:tailEnd/>
          </a:ln>
        </p:spPr>
      </p:pic>
      <p:sp>
        <p:nvSpPr>
          <p:cNvPr id="2" name="Date Placeholder 1"/>
          <p:cNvSpPr>
            <a:spLocks noGrp="1"/>
          </p:cNvSpPr>
          <p:nvPr>
            <p:ph type="dt" sz="half" idx="10"/>
          </p:nvPr>
        </p:nvSpPr>
        <p:spPr/>
        <p:txBody>
          <a:bodyPr/>
          <a:lstStyle/>
          <a:p>
            <a:r>
              <a:rPr lang="en-US" smtClean="0"/>
              <a:t>24/05/2013</a:t>
            </a:r>
            <a:endParaRPr lang="en-GB"/>
          </a:p>
        </p:txBody>
      </p:sp>
      <p:sp>
        <p:nvSpPr>
          <p:cNvPr id="3" name="Footer Placeholder 2"/>
          <p:cNvSpPr>
            <a:spLocks noGrp="1"/>
          </p:cNvSpPr>
          <p:nvPr>
            <p:ph type="ftr" sz="quarter" idx="11"/>
          </p:nvPr>
        </p:nvSpPr>
        <p:spPr/>
        <p:txBody>
          <a:bodyPr/>
          <a:lstStyle/>
          <a:p>
            <a:r>
              <a:rPr lang="en-US" smtClean="0"/>
              <a:t>Quantum learning- CRIG Forum-G. Salmon</a:t>
            </a:r>
            <a:endParaRPr lang="en-GB"/>
          </a:p>
        </p:txBody>
      </p:sp>
      <p:sp>
        <p:nvSpPr>
          <p:cNvPr id="4" name="Slide Number Placeholder 3"/>
          <p:cNvSpPr>
            <a:spLocks noGrp="1"/>
          </p:cNvSpPr>
          <p:nvPr>
            <p:ph type="sldNum" sz="quarter" idx="12"/>
          </p:nvPr>
        </p:nvSpPr>
        <p:spPr/>
        <p:txBody>
          <a:bodyPr/>
          <a:lstStyle/>
          <a:p>
            <a:fld id="{C367A240-6D5E-4E1B-A70B-24C3C673F850}" type="slidenum">
              <a:rPr lang="en-GB" smtClean="0"/>
              <a:pPr/>
              <a:t>39</a:t>
            </a:fld>
            <a:endParaRPr lang="en-GB"/>
          </a:p>
        </p:txBody>
      </p:sp>
    </p:spTree>
    <p:extLst>
      <p:ext uri="{BB962C8B-B14F-4D97-AF65-F5344CB8AC3E}">
        <p14:creationId xmlns:p14="http://schemas.microsoft.com/office/powerpoint/2010/main" val="31470382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259632" y="1052736"/>
            <a:ext cx="5976664" cy="4381084"/>
          </a:xfrm>
          <a:prstGeom prst="rect">
            <a:avLst/>
          </a:prstGeom>
          <a:noFill/>
          <a:ln w="9525">
            <a:noFill/>
            <a:miter lim="800000"/>
            <a:headEnd/>
            <a:tailEnd/>
          </a:ln>
        </p:spPr>
      </p:pic>
      <p:sp>
        <p:nvSpPr>
          <p:cNvPr id="5" name="TextBox 4"/>
          <p:cNvSpPr txBox="1"/>
          <p:nvPr/>
        </p:nvSpPr>
        <p:spPr>
          <a:xfrm>
            <a:off x="4932040" y="404664"/>
            <a:ext cx="1584176" cy="400110"/>
          </a:xfrm>
          <a:prstGeom prst="rect">
            <a:avLst/>
          </a:prstGeom>
          <a:noFill/>
        </p:spPr>
        <p:txBody>
          <a:bodyPr wrap="square" rtlCol="0">
            <a:spAutoFit/>
          </a:bodyPr>
          <a:lstStyle/>
          <a:p>
            <a:r>
              <a:rPr lang="en-GB" sz="2000" dirty="0" err="1" smtClean="0"/>
              <a:t>Nalanda</a:t>
            </a:r>
            <a:endParaRPr lang="en-GB" sz="2000" dirty="0"/>
          </a:p>
        </p:txBody>
      </p:sp>
      <p:sp>
        <p:nvSpPr>
          <p:cNvPr id="4" name="Date Placeholder 3"/>
          <p:cNvSpPr>
            <a:spLocks noGrp="1"/>
          </p:cNvSpPr>
          <p:nvPr>
            <p:ph type="dt" sz="half" idx="10"/>
          </p:nvPr>
        </p:nvSpPr>
        <p:spPr/>
        <p:txBody>
          <a:bodyPr/>
          <a:lstStyle/>
          <a:p>
            <a:r>
              <a:rPr lang="en-US" smtClean="0"/>
              <a:t>24/05/2013</a:t>
            </a:r>
            <a:endParaRPr lang="en-GB"/>
          </a:p>
        </p:txBody>
      </p:sp>
      <p:sp>
        <p:nvSpPr>
          <p:cNvPr id="6" name="Slide Number Placeholder 5"/>
          <p:cNvSpPr>
            <a:spLocks noGrp="1"/>
          </p:cNvSpPr>
          <p:nvPr>
            <p:ph type="sldNum" sz="quarter" idx="12"/>
          </p:nvPr>
        </p:nvSpPr>
        <p:spPr/>
        <p:txBody>
          <a:bodyPr/>
          <a:lstStyle/>
          <a:p>
            <a:fld id="{786F62CD-35B6-4DB3-A740-F5C10DFAEFA2}" type="slidenum">
              <a:rPr lang="en-GB" smtClean="0"/>
              <a:pPr/>
              <a:t>4</a:t>
            </a:fld>
            <a:endParaRPr lang="en-GB"/>
          </a:p>
        </p:txBody>
      </p:sp>
      <p:sp>
        <p:nvSpPr>
          <p:cNvPr id="7" name="Footer Placeholder 6"/>
          <p:cNvSpPr>
            <a:spLocks noGrp="1"/>
          </p:cNvSpPr>
          <p:nvPr>
            <p:ph type="ftr" sz="quarter" idx="11"/>
          </p:nvPr>
        </p:nvSpPr>
        <p:spPr/>
        <p:txBody>
          <a:bodyPr/>
          <a:lstStyle/>
          <a:p>
            <a:r>
              <a:rPr lang="en-US" smtClean="0"/>
              <a:t>Quantum learning- CRIG Forum-G. Salmon</a:t>
            </a:r>
            <a:endParaRPr lang="en-GB"/>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rot="16200000">
            <a:off x="1002104" y="662193"/>
            <a:ext cx="6059672" cy="5256583"/>
          </a:xfrm>
          <a:prstGeom prst="rect">
            <a:avLst/>
          </a:prstGeom>
          <a:noFill/>
          <a:ln w="9525">
            <a:noFill/>
            <a:miter lim="800000"/>
            <a:headEnd/>
            <a:tailEnd/>
          </a:ln>
        </p:spPr>
      </p:pic>
      <p:sp>
        <p:nvSpPr>
          <p:cNvPr id="2" name="Date Placeholder 1"/>
          <p:cNvSpPr>
            <a:spLocks noGrp="1"/>
          </p:cNvSpPr>
          <p:nvPr>
            <p:ph type="dt" sz="half" idx="10"/>
          </p:nvPr>
        </p:nvSpPr>
        <p:spPr/>
        <p:txBody>
          <a:bodyPr/>
          <a:lstStyle/>
          <a:p>
            <a:r>
              <a:rPr lang="en-US" smtClean="0"/>
              <a:t>24/05/2013</a:t>
            </a:r>
            <a:endParaRPr lang="en-GB"/>
          </a:p>
        </p:txBody>
      </p:sp>
      <p:sp>
        <p:nvSpPr>
          <p:cNvPr id="3" name="Footer Placeholder 2"/>
          <p:cNvSpPr>
            <a:spLocks noGrp="1"/>
          </p:cNvSpPr>
          <p:nvPr>
            <p:ph type="ftr" sz="quarter" idx="11"/>
          </p:nvPr>
        </p:nvSpPr>
        <p:spPr/>
        <p:txBody>
          <a:bodyPr/>
          <a:lstStyle/>
          <a:p>
            <a:r>
              <a:rPr lang="en-US" smtClean="0"/>
              <a:t>Quantum learning- CRIG Forum-G. Salmon</a:t>
            </a:r>
            <a:endParaRPr lang="en-GB"/>
          </a:p>
        </p:txBody>
      </p:sp>
      <p:sp>
        <p:nvSpPr>
          <p:cNvPr id="4" name="Slide Number Placeholder 3"/>
          <p:cNvSpPr>
            <a:spLocks noGrp="1"/>
          </p:cNvSpPr>
          <p:nvPr>
            <p:ph type="sldNum" sz="quarter" idx="12"/>
          </p:nvPr>
        </p:nvSpPr>
        <p:spPr/>
        <p:txBody>
          <a:bodyPr/>
          <a:lstStyle/>
          <a:p>
            <a:fld id="{C367A240-6D5E-4E1B-A70B-24C3C673F850}" type="slidenum">
              <a:rPr lang="en-GB" smtClean="0"/>
              <a:pPr/>
              <a:t>40</a:t>
            </a:fld>
            <a:endParaRPr lang="en-GB"/>
          </a:p>
        </p:txBody>
      </p:sp>
    </p:spTree>
    <p:extLst>
      <p:ext uri="{BB962C8B-B14F-4D97-AF65-F5344CB8AC3E}">
        <p14:creationId xmlns:p14="http://schemas.microsoft.com/office/powerpoint/2010/main" val="33261731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23528" y="332656"/>
            <a:ext cx="3240360" cy="1656184"/>
            <a:chOff x="1187624" y="2852936"/>
            <a:chExt cx="3240360" cy="1656184"/>
          </a:xfrm>
        </p:grpSpPr>
        <p:sp>
          <p:nvSpPr>
            <p:cNvPr id="5" name="Frame 4"/>
            <p:cNvSpPr/>
            <p:nvPr/>
          </p:nvSpPr>
          <p:spPr>
            <a:xfrm>
              <a:off x="1187624" y="2852936"/>
              <a:ext cx="3240360" cy="1656184"/>
            </a:xfrm>
            <a:prstGeom prst="fram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TextBox 5"/>
            <p:cNvSpPr txBox="1"/>
            <p:nvPr/>
          </p:nvSpPr>
          <p:spPr>
            <a:xfrm>
              <a:off x="1475656" y="3140968"/>
              <a:ext cx="2880320" cy="954107"/>
            </a:xfrm>
            <a:prstGeom prst="rect">
              <a:avLst/>
            </a:prstGeom>
            <a:noFill/>
          </p:spPr>
          <p:txBody>
            <a:bodyPr wrap="square" rtlCol="0">
              <a:spAutoFit/>
            </a:bodyPr>
            <a:lstStyle/>
            <a:p>
              <a:r>
                <a:rPr lang="en-GB" sz="2800" b="1" dirty="0" smtClean="0"/>
                <a:t>Stage 3: Build Prototype</a:t>
              </a:r>
            </a:p>
          </p:txBody>
        </p:sp>
      </p:grpSp>
      <p:pic>
        <p:nvPicPr>
          <p:cNvPr id="7" name="Picture 2"/>
          <p:cNvPicPr>
            <a:picLocks noChangeAspect="1" noChangeArrowheads="1"/>
          </p:cNvPicPr>
          <p:nvPr/>
        </p:nvPicPr>
        <p:blipFill>
          <a:blip r:embed="rId2" cstate="print"/>
          <a:srcRect/>
          <a:stretch>
            <a:fillRect/>
          </a:stretch>
        </p:blipFill>
        <p:spPr bwMode="auto">
          <a:xfrm>
            <a:off x="3851920" y="548680"/>
            <a:ext cx="4990819" cy="4715463"/>
          </a:xfrm>
          <a:prstGeom prst="rect">
            <a:avLst/>
          </a:prstGeom>
          <a:noFill/>
          <a:ln w="9525">
            <a:noFill/>
            <a:miter lim="800000"/>
            <a:headEnd/>
            <a:tailEnd/>
          </a:ln>
        </p:spPr>
      </p:pic>
      <p:sp>
        <p:nvSpPr>
          <p:cNvPr id="2" name="Date Placeholder 1"/>
          <p:cNvSpPr>
            <a:spLocks noGrp="1"/>
          </p:cNvSpPr>
          <p:nvPr>
            <p:ph type="dt" sz="half" idx="10"/>
          </p:nvPr>
        </p:nvSpPr>
        <p:spPr/>
        <p:txBody>
          <a:bodyPr/>
          <a:lstStyle/>
          <a:p>
            <a:r>
              <a:rPr lang="en-US" smtClean="0"/>
              <a:t>24/05/2013</a:t>
            </a:r>
            <a:endParaRPr lang="en-GB"/>
          </a:p>
        </p:txBody>
      </p:sp>
      <p:sp>
        <p:nvSpPr>
          <p:cNvPr id="3" name="Footer Placeholder 2"/>
          <p:cNvSpPr>
            <a:spLocks noGrp="1"/>
          </p:cNvSpPr>
          <p:nvPr>
            <p:ph type="ftr" sz="quarter" idx="11"/>
          </p:nvPr>
        </p:nvSpPr>
        <p:spPr/>
        <p:txBody>
          <a:bodyPr/>
          <a:lstStyle/>
          <a:p>
            <a:r>
              <a:rPr lang="en-US" smtClean="0"/>
              <a:t>Quantum learning- CRIG Forum-G. Salmon</a:t>
            </a:r>
            <a:endParaRPr lang="en-GB"/>
          </a:p>
        </p:txBody>
      </p:sp>
      <p:sp>
        <p:nvSpPr>
          <p:cNvPr id="8" name="Slide Number Placeholder 7"/>
          <p:cNvSpPr>
            <a:spLocks noGrp="1"/>
          </p:cNvSpPr>
          <p:nvPr>
            <p:ph type="sldNum" sz="quarter" idx="12"/>
          </p:nvPr>
        </p:nvSpPr>
        <p:spPr/>
        <p:txBody>
          <a:bodyPr/>
          <a:lstStyle/>
          <a:p>
            <a:fld id="{C367A240-6D5E-4E1B-A70B-24C3C673F850}" type="slidenum">
              <a:rPr lang="en-GB" smtClean="0"/>
              <a:pPr/>
              <a:t>41</a:t>
            </a:fld>
            <a:endParaRPr lang="en-GB"/>
          </a:p>
        </p:txBody>
      </p:sp>
    </p:spTree>
    <p:extLst>
      <p:ext uri="{BB962C8B-B14F-4D97-AF65-F5344CB8AC3E}">
        <p14:creationId xmlns:p14="http://schemas.microsoft.com/office/powerpoint/2010/main" val="9504871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rot="10800000">
            <a:off x="323528" y="260648"/>
            <a:ext cx="4386486" cy="2984046"/>
          </a:xfrm>
          <a:prstGeom prst="rect">
            <a:avLst/>
          </a:prstGeom>
          <a:noFill/>
          <a:ln w="9525">
            <a:noFill/>
            <a:miter lim="800000"/>
            <a:headEnd/>
            <a:tailEnd/>
          </a:ln>
        </p:spPr>
      </p:pic>
      <p:pic>
        <p:nvPicPr>
          <p:cNvPr id="10243" name="Picture 3"/>
          <p:cNvPicPr>
            <a:picLocks noChangeAspect="1" noChangeArrowheads="1"/>
          </p:cNvPicPr>
          <p:nvPr/>
        </p:nvPicPr>
        <p:blipFill>
          <a:blip r:embed="rId3" cstate="print"/>
          <a:srcRect/>
          <a:stretch>
            <a:fillRect/>
          </a:stretch>
        </p:blipFill>
        <p:spPr bwMode="auto">
          <a:xfrm rot="11206539">
            <a:off x="4168735" y="1374318"/>
            <a:ext cx="4419600" cy="3190875"/>
          </a:xfrm>
          <a:prstGeom prst="rect">
            <a:avLst/>
          </a:prstGeom>
          <a:noFill/>
          <a:ln w="9525">
            <a:noFill/>
            <a:miter lim="800000"/>
            <a:headEnd/>
            <a:tailEnd/>
          </a:ln>
        </p:spPr>
      </p:pic>
      <p:pic>
        <p:nvPicPr>
          <p:cNvPr id="10244" name="Picture 4"/>
          <p:cNvPicPr>
            <a:picLocks noChangeAspect="1" noChangeArrowheads="1"/>
          </p:cNvPicPr>
          <p:nvPr/>
        </p:nvPicPr>
        <p:blipFill>
          <a:blip r:embed="rId4" cstate="print"/>
          <a:srcRect/>
          <a:stretch>
            <a:fillRect/>
          </a:stretch>
        </p:blipFill>
        <p:spPr bwMode="auto">
          <a:xfrm rot="10125717">
            <a:off x="683964" y="3053947"/>
            <a:ext cx="4476750" cy="3400425"/>
          </a:xfrm>
          <a:prstGeom prst="rect">
            <a:avLst/>
          </a:prstGeom>
          <a:noFill/>
          <a:ln w="9525">
            <a:noFill/>
            <a:miter lim="800000"/>
            <a:headEnd/>
            <a:tailEnd/>
          </a:ln>
        </p:spPr>
      </p:pic>
      <p:sp>
        <p:nvSpPr>
          <p:cNvPr id="7" name="Rectangle 6"/>
          <p:cNvSpPr/>
          <p:nvPr/>
        </p:nvSpPr>
        <p:spPr>
          <a:xfrm>
            <a:off x="6660232" y="0"/>
            <a:ext cx="1842171" cy="1077218"/>
          </a:xfrm>
          <a:prstGeom prst="rect">
            <a:avLst/>
          </a:prstGeom>
          <a:noFill/>
        </p:spPr>
        <p:txBody>
          <a:bodyPr wrap="none" lIns="91440" tIns="45720" rIns="91440" bIns="45720">
            <a:spAutoFit/>
          </a:bodyPr>
          <a:lstStyle/>
          <a:p>
            <a:pPr algn="ctr"/>
            <a:r>
              <a:rPr lang="en-US"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Designing</a:t>
            </a:r>
          </a:p>
          <a:p>
            <a:pPr algn="ctr"/>
            <a:r>
              <a:rPr lang="en-US"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e-tivities</a:t>
            </a:r>
            <a:endParaRPr lang="en-US"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 name="Date Placeholder 1"/>
          <p:cNvSpPr>
            <a:spLocks noGrp="1"/>
          </p:cNvSpPr>
          <p:nvPr>
            <p:ph type="dt" sz="half" idx="10"/>
          </p:nvPr>
        </p:nvSpPr>
        <p:spPr/>
        <p:txBody>
          <a:bodyPr/>
          <a:lstStyle/>
          <a:p>
            <a:r>
              <a:rPr lang="en-US" smtClean="0"/>
              <a:t>24/05/2013</a:t>
            </a:r>
            <a:endParaRPr lang="en-GB"/>
          </a:p>
        </p:txBody>
      </p:sp>
      <p:sp>
        <p:nvSpPr>
          <p:cNvPr id="3" name="Footer Placeholder 2"/>
          <p:cNvSpPr>
            <a:spLocks noGrp="1"/>
          </p:cNvSpPr>
          <p:nvPr>
            <p:ph type="ftr" sz="quarter" idx="11"/>
          </p:nvPr>
        </p:nvSpPr>
        <p:spPr/>
        <p:txBody>
          <a:bodyPr/>
          <a:lstStyle/>
          <a:p>
            <a:r>
              <a:rPr lang="en-US" smtClean="0"/>
              <a:t>Quantum learning- CRIG Forum-G. Salmon</a:t>
            </a:r>
            <a:endParaRPr lang="en-GB"/>
          </a:p>
        </p:txBody>
      </p:sp>
      <p:sp>
        <p:nvSpPr>
          <p:cNvPr id="4" name="Slide Number Placeholder 3"/>
          <p:cNvSpPr>
            <a:spLocks noGrp="1"/>
          </p:cNvSpPr>
          <p:nvPr>
            <p:ph type="sldNum" sz="quarter" idx="12"/>
          </p:nvPr>
        </p:nvSpPr>
        <p:spPr/>
        <p:txBody>
          <a:bodyPr/>
          <a:lstStyle/>
          <a:p>
            <a:fld id="{C367A240-6D5E-4E1B-A70B-24C3C673F850}" type="slidenum">
              <a:rPr lang="en-GB" smtClean="0"/>
              <a:pPr/>
              <a:t>42</a:t>
            </a:fld>
            <a:endParaRPr lang="en-GB"/>
          </a:p>
        </p:txBody>
      </p:sp>
    </p:spTree>
    <p:extLst>
      <p:ext uri="{BB962C8B-B14F-4D97-AF65-F5344CB8AC3E}">
        <p14:creationId xmlns:p14="http://schemas.microsoft.com/office/powerpoint/2010/main" val="16554480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79512" y="37098"/>
            <a:ext cx="3240360" cy="1656184"/>
            <a:chOff x="4499992" y="2852936"/>
            <a:chExt cx="3240360" cy="1656184"/>
          </a:xfrm>
        </p:grpSpPr>
        <p:sp>
          <p:nvSpPr>
            <p:cNvPr id="5" name="Frame 4"/>
            <p:cNvSpPr/>
            <p:nvPr/>
          </p:nvSpPr>
          <p:spPr>
            <a:xfrm>
              <a:off x="4499992" y="2852936"/>
              <a:ext cx="3240360" cy="1656184"/>
            </a:xfrm>
            <a:prstGeom prst="fram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TextBox 5"/>
            <p:cNvSpPr txBox="1"/>
            <p:nvPr/>
          </p:nvSpPr>
          <p:spPr>
            <a:xfrm>
              <a:off x="4788024" y="3140968"/>
              <a:ext cx="2592288" cy="954107"/>
            </a:xfrm>
            <a:prstGeom prst="rect">
              <a:avLst/>
            </a:prstGeom>
            <a:noFill/>
          </p:spPr>
          <p:txBody>
            <a:bodyPr wrap="square" rtlCol="0">
              <a:spAutoFit/>
            </a:bodyPr>
            <a:lstStyle/>
            <a:p>
              <a:r>
                <a:rPr lang="en-GB" sz="2800" b="1" dirty="0" smtClean="0"/>
                <a:t>Stage 4:Check Reality</a:t>
              </a:r>
            </a:p>
          </p:txBody>
        </p:sp>
      </p:gr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33771">
            <a:off x="4210376" y="332080"/>
            <a:ext cx="4008314" cy="2485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129085">
            <a:off x="408938" y="1515513"/>
            <a:ext cx="3855343" cy="268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315550">
            <a:off x="3992058" y="3111441"/>
            <a:ext cx="3837803" cy="329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r>
              <a:rPr lang="en-US" smtClean="0"/>
              <a:t>24/05/2013</a:t>
            </a:r>
            <a:endParaRPr lang="en-GB"/>
          </a:p>
        </p:txBody>
      </p:sp>
      <p:sp>
        <p:nvSpPr>
          <p:cNvPr id="3" name="Footer Placeholder 2"/>
          <p:cNvSpPr>
            <a:spLocks noGrp="1"/>
          </p:cNvSpPr>
          <p:nvPr>
            <p:ph type="ftr" sz="quarter" idx="11"/>
          </p:nvPr>
        </p:nvSpPr>
        <p:spPr/>
        <p:txBody>
          <a:bodyPr/>
          <a:lstStyle/>
          <a:p>
            <a:r>
              <a:rPr lang="en-US" smtClean="0"/>
              <a:t>Quantum learning- CRIG Forum-G. Salmon</a:t>
            </a:r>
            <a:endParaRPr lang="en-GB"/>
          </a:p>
        </p:txBody>
      </p:sp>
      <p:sp>
        <p:nvSpPr>
          <p:cNvPr id="7" name="Slide Number Placeholder 6"/>
          <p:cNvSpPr>
            <a:spLocks noGrp="1"/>
          </p:cNvSpPr>
          <p:nvPr>
            <p:ph type="sldNum" sz="quarter" idx="12"/>
          </p:nvPr>
        </p:nvSpPr>
        <p:spPr/>
        <p:txBody>
          <a:bodyPr/>
          <a:lstStyle/>
          <a:p>
            <a:fld id="{C367A240-6D5E-4E1B-A70B-24C3C673F850}" type="slidenum">
              <a:rPr lang="en-GB" smtClean="0"/>
              <a:pPr/>
              <a:t>43</a:t>
            </a:fld>
            <a:endParaRPr lang="en-GB"/>
          </a:p>
        </p:txBody>
      </p:sp>
    </p:spTree>
    <p:extLst>
      <p:ext uri="{BB962C8B-B14F-4D97-AF65-F5344CB8AC3E}">
        <p14:creationId xmlns:p14="http://schemas.microsoft.com/office/powerpoint/2010/main" val="130582579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95536" y="332656"/>
            <a:ext cx="3240360" cy="1656184"/>
            <a:chOff x="4499992" y="2852936"/>
            <a:chExt cx="3240360" cy="1656184"/>
          </a:xfrm>
        </p:grpSpPr>
        <p:sp>
          <p:nvSpPr>
            <p:cNvPr id="5" name="Frame 4"/>
            <p:cNvSpPr/>
            <p:nvPr/>
          </p:nvSpPr>
          <p:spPr>
            <a:xfrm>
              <a:off x="4499992" y="2852936"/>
              <a:ext cx="3240360" cy="1656184"/>
            </a:xfrm>
            <a:prstGeom prst="fram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TextBox 5"/>
            <p:cNvSpPr txBox="1"/>
            <p:nvPr/>
          </p:nvSpPr>
          <p:spPr>
            <a:xfrm>
              <a:off x="4788024" y="3140968"/>
              <a:ext cx="2592288" cy="954107"/>
            </a:xfrm>
            <a:prstGeom prst="rect">
              <a:avLst/>
            </a:prstGeom>
            <a:noFill/>
          </p:spPr>
          <p:txBody>
            <a:bodyPr wrap="square" rtlCol="0">
              <a:spAutoFit/>
            </a:bodyPr>
            <a:lstStyle/>
            <a:p>
              <a:r>
                <a:rPr lang="en-GB" sz="2800" b="1" dirty="0" smtClean="0"/>
                <a:t>Stage 4:Check Reality</a:t>
              </a:r>
            </a:p>
          </p:txBody>
        </p:sp>
      </p:grpSp>
      <p:pic>
        <p:nvPicPr>
          <p:cNvPr id="12290" name="Picture 2"/>
          <p:cNvPicPr>
            <a:picLocks noChangeAspect="1" noChangeArrowheads="1"/>
          </p:cNvPicPr>
          <p:nvPr/>
        </p:nvPicPr>
        <p:blipFill>
          <a:blip r:embed="rId2" cstate="print"/>
          <a:srcRect/>
          <a:stretch>
            <a:fillRect/>
          </a:stretch>
        </p:blipFill>
        <p:spPr bwMode="auto">
          <a:xfrm rot="16200000">
            <a:off x="3509897" y="1341594"/>
            <a:ext cx="5544615" cy="3958786"/>
          </a:xfrm>
          <a:prstGeom prst="rect">
            <a:avLst/>
          </a:prstGeom>
          <a:noFill/>
          <a:ln w="9525">
            <a:noFill/>
            <a:miter lim="800000"/>
            <a:headEnd/>
            <a:tailEnd/>
          </a:ln>
        </p:spPr>
      </p:pic>
      <p:sp>
        <p:nvSpPr>
          <p:cNvPr id="2" name="Date Placeholder 1"/>
          <p:cNvSpPr>
            <a:spLocks noGrp="1"/>
          </p:cNvSpPr>
          <p:nvPr>
            <p:ph type="dt" sz="half" idx="10"/>
          </p:nvPr>
        </p:nvSpPr>
        <p:spPr/>
        <p:txBody>
          <a:bodyPr/>
          <a:lstStyle/>
          <a:p>
            <a:r>
              <a:rPr lang="en-US" smtClean="0"/>
              <a:t>24/05/2013</a:t>
            </a:r>
            <a:endParaRPr lang="en-GB"/>
          </a:p>
        </p:txBody>
      </p:sp>
      <p:sp>
        <p:nvSpPr>
          <p:cNvPr id="3" name="Footer Placeholder 2"/>
          <p:cNvSpPr>
            <a:spLocks noGrp="1"/>
          </p:cNvSpPr>
          <p:nvPr>
            <p:ph type="ftr" sz="quarter" idx="11"/>
          </p:nvPr>
        </p:nvSpPr>
        <p:spPr/>
        <p:txBody>
          <a:bodyPr/>
          <a:lstStyle/>
          <a:p>
            <a:r>
              <a:rPr lang="en-US" smtClean="0"/>
              <a:t>Quantum learning- CRIG Forum-G. Salmon</a:t>
            </a:r>
            <a:endParaRPr lang="en-GB"/>
          </a:p>
        </p:txBody>
      </p:sp>
      <p:sp>
        <p:nvSpPr>
          <p:cNvPr id="7" name="Slide Number Placeholder 6"/>
          <p:cNvSpPr>
            <a:spLocks noGrp="1"/>
          </p:cNvSpPr>
          <p:nvPr>
            <p:ph type="sldNum" sz="quarter" idx="12"/>
          </p:nvPr>
        </p:nvSpPr>
        <p:spPr/>
        <p:txBody>
          <a:bodyPr/>
          <a:lstStyle/>
          <a:p>
            <a:fld id="{C367A240-6D5E-4E1B-A70B-24C3C673F850}" type="slidenum">
              <a:rPr lang="en-GB" smtClean="0"/>
              <a:pPr/>
              <a:t>44</a:t>
            </a:fld>
            <a:endParaRPr lang="en-GB"/>
          </a:p>
        </p:txBody>
      </p:sp>
    </p:spTree>
    <p:extLst>
      <p:ext uri="{BB962C8B-B14F-4D97-AF65-F5344CB8AC3E}">
        <p14:creationId xmlns:p14="http://schemas.microsoft.com/office/powerpoint/2010/main" val="10006023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79512" y="188640"/>
            <a:ext cx="2520280" cy="1656184"/>
            <a:chOff x="1691680" y="908720"/>
            <a:chExt cx="2520280" cy="1656184"/>
          </a:xfrm>
        </p:grpSpPr>
        <p:sp>
          <p:nvSpPr>
            <p:cNvPr id="5" name="Frame 4"/>
            <p:cNvSpPr/>
            <p:nvPr/>
          </p:nvSpPr>
          <p:spPr>
            <a:xfrm>
              <a:off x="1691680" y="908720"/>
              <a:ext cx="2520280" cy="1656184"/>
            </a:xfrm>
            <a:prstGeom prst="fram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TextBox 5"/>
            <p:cNvSpPr txBox="1"/>
            <p:nvPr/>
          </p:nvSpPr>
          <p:spPr>
            <a:xfrm>
              <a:off x="2195736" y="1268760"/>
              <a:ext cx="1872208" cy="1200329"/>
            </a:xfrm>
            <a:prstGeom prst="rect">
              <a:avLst/>
            </a:prstGeom>
            <a:noFill/>
          </p:spPr>
          <p:txBody>
            <a:bodyPr wrap="square" rtlCol="0">
              <a:spAutoFit/>
            </a:bodyPr>
            <a:lstStyle/>
            <a:p>
              <a:r>
                <a:rPr lang="en-GB" sz="2400" b="1" dirty="0" smtClean="0"/>
                <a:t>Stage 5: Review &amp; Adjust</a:t>
              </a:r>
            </a:p>
          </p:txBody>
        </p:sp>
      </p:grpSp>
      <p:pic>
        <p:nvPicPr>
          <p:cNvPr id="11266" name="Picture 2"/>
          <p:cNvPicPr>
            <a:picLocks noChangeAspect="1" noChangeArrowheads="1"/>
          </p:cNvPicPr>
          <p:nvPr/>
        </p:nvPicPr>
        <p:blipFill>
          <a:blip r:embed="rId2" cstate="print"/>
          <a:srcRect/>
          <a:stretch>
            <a:fillRect/>
          </a:stretch>
        </p:blipFill>
        <p:spPr bwMode="auto">
          <a:xfrm rot="10800000">
            <a:off x="2843808" y="1284524"/>
            <a:ext cx="5844755" cy="4399012"/>
          </a:xfrm>
          <a:prstGeom prst="rect">
            <a:avLst/>
          </a:prstGeom>
          <a:noFill/>
          <a:ln w="9525">
            <a:noFill/>
            <a:miter lim="800000"/>
            <a:headEnd/>
            <a:tailEnd/>
          </a:ln>
        </p:spPr>
      </p:pic>
      <p:sp>
        <p:nvSpPr>
          <p:cNvPr id="2" name="Date Placeholder 1"/>
          <p:cNvSpPr>
            <a:spLocks noGrp="1"/>
          </p:cNvSpPr>
          <p:nvPr>
            <p:ph type="dt" sz="half" idx="10"/>
          </p:nvPr>
        </p:nvSpPr>
        <p:spPr/>
        <p:txBody>
          <a:bodyPr/>
          <a:lstStyle/>
          <a:p>
            <a:r>
              <a:rPr lang="en-US" smtClean="0"/>
              <a:t>24/05/2013</a:t>
            </a:r>
            <a:endParaRPr lang="en-GB"/>
          </a:p>
        </p:txBody>
      </p:sp>
      <p:sp>
        <p:nvSpPr>
          <p:cNvPr id="3" name="Footer Placeholder 2"/>
          <p:cNvSpPr>
            <a:spLocks noGrp="1"/>
          </p:cNvSpPr>
          <p:nvPr>
            <p:ph type="ftr" sz="quarter" idx="11"/>
          </p:nvPr>
        </p:nvSpPr>
        <p:spPr/>
        <p:txBody>
          <a:bodyPr/>
          <a:lstStyle/>
          <a:p>
            <a:r>
              <a:rPr lang="en-US" smtClean="0"/>
              <a:t>Quantum learning- CRIG Forum-G. Salmon</a:t>
            </a:r>
            <a:endParaRPr lang="en-GB"/>
          </a:p>
        </p:txBody>
      </p:sp>
      <p:sp>
        <p:nvSpPr>
          <p:cNvPr id="7" name="Slide Number Placeholder 6"/>
          <p:cNvSpPr>
            <a:spLocks noGrp="1"/>
          </p:cNvSpPr>
          <p:nvPr>
            <p:ph type="sldNum" sz="quarter" idx="12"/>
          </p:nvPr>
        </p:nvSpPr>
        <p:spPr/>
        <p:txBody>
          <a:bodyPr/>
          <a:lstStyle/>
          <a:p>
            <a:fld id="{C367A240-6D5E-4E1B-A70B-24C3C673F850}" type="slidenum">
              <a:rPr lang="en-GB" smtClean="0"/>
              <a:pPr/>
              <a:t>45</a:t>
            </a:fld>
            <a:endParaRPr lang="en-GB"/>
          </a:p>
        </p:txBody>
      </p:sp>
    </p:spTree>
    <p:extLst>
      <p:ext uri="{BB962C8B-B14F-4D97-AF65-F5344CB8AC3E}">
        <p14:creationId xmlns:p14="http://schemas.microsoft.com/office/powerpoint/2010/main" val="2709819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51520" y="188640"/>
            <a:ext cx="2304256" cy="1656184"/>
            <a:chOff x="4499992" y="1052736"/>
            <a:chExt cx="2304256" cy="1656184"/>
          </a:xfrm>
        </p:grpSpPr>
        <p:sp>
          <p:nvSpPr>
            <p:cNvPr id="5" name="Frame 4"/>
            <p:cNvSpPr/>
            <p:nvPr/>
          </p:nvSpPr>
          <p:spPr>
            <a:xfrm>
              <a:off x="4499992" y="1052736"/>
              <a:ext cx="2304256" cy="1656184"/>
            </a:xfrm>
            <a:prstGeom prst="fram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TextBox 5"/>
            <p:cNvSpPr txBox="1"/>
            <p:nvPr/>
          </p:nvSpPr>
          <p:spPr>
            <a:xfrm>
              <a:off x="4716016" y="1412776"/>
              <a:ext cx="1872208" cy="830997"/>
            </a:xfrm>
            <a:prstGeom prst="rect">
              <a:avLst/>
            </a:prstGeom>
            <a:noFill/>
          </p:spPr>
          <p:txBody>
            <a:bodyPr wrap="square" rtlCol="0">
              <a:spAutoFit/>
            </a:bodyPr>
            <a:lstStyle/>
            <a:p>
              <a:r>
                <a:rPr lang="en-GB" sz="2400" b="1" dirty="0" smtClean="0"/>
                <a:t>Stage 6</a:t>
              </a:r>
            </a:p>
            <a:p>
              <a:r>
                <a:rPr lang="en-GB" sz="2400" b="1" dirty="0" smtClean="0"/>
                <a:t>Action Plan</a:t>
              </a:r>
            </a:p>
          </p:txBody>
        </p:sp>
      </p:grpSp>
      <p:pic>
        <p:nvPicPr>
          <p:cNvPr id="13314" name="Picture 2"/>
          <p:cNvPicPr>
            <a:picLocks noChangeAspect="1" noChangeArrowheads="1"/>
          </p:cNvPicPr>
          <p:nvPr/>
        </p:nvPicPr>
        <p:blipFill>
          <a:blip r:embed="rId2" cstate="print"/>
          <a:srcRect/>
          <a:stretch>
            <a:fillRect/>
          </a:stretch>
        </p:blipFill>
        <p:spPr bwMode="auto">
          <a:xfrm>
            <a:off x="2843808" y="24278"/>
            <a:ext cx="4896544" cy="6360932"/>
          </a:xfrm>
          <a:prstGeom prst="rect">
            <a:avLst/>
          </a:prstGeom>
          <a:noFill/>
          <a:ln w="9525">
            <a:noFill/>
            <a:miter lim="800000"/>
            <a:headEnd/>
            <a:tailEnd/>
          </a:ln>
        </p:spPr>
      </p:pic>
      <p:sp>
        <p:nvSpPr>
          <p:cNvPr id="2" name="Date Placeholder 1"/>
          <p:cNvSpPr>
            <a:spLocks noGrp="1"/>
          </p:cNvSpPr>
          <p:nvPr>
            <p:ph type="dt" sz="half" idx="10"/>
          </p:nvPr>
        </p:nvSpPr>
        <p:spPr/>
        <p:txBody>
          <a:bodyPr/>
          <a:lstStyle/>
          <a:p>
            <a:r>
              <a:rPr lang="en-US" smtClean="0"/>
              <a:t>24/05/2013</a:t>
            </a:r>
            <a:endParaRPr lang="en-GB"/>
          </a:p>
        </p:txBody>
      </p:sp>
      <p:sp>
        <p:nvSpPr>
          <p:cNvPr id="3" name="Footer Placeholder 2"/>
          <p:cNvSpPr>
            <a:spLocks noGrp="1"/>
          </p:cNvSpPr>
          <p:nvPr>
            <p:ph type="ftr" sz="quarter" idx="11"/>
          </p:nvPr>
        </p:nvSpPr>
        <p:spPr/>
        <p:txBody>
          <a:bodyPr/>
          <a:lstStyle/>
          <a:p>
            <a:r>
              <a:rPr lang="en-US" smtClean="0"/>
              <a:t>Quantum learning- CRIG Forum-G. Salmon</a:t>
            </a:r>
            <a:endParaRPr lang="en-GB"/>
          </a:p>
        </p:txBody>
      </p:sp>
      <p:sp>
        <p:nvSpPr>
          <p:cNvPr id="7" name="Slide Number Placeholder 6"/>
          <p:cNvSpPr>
            <a:spLocks noGrp="1"/>
          </p:cNvSpPr>
          <p:nvPr>
            <p:ph type="sldNum" sz="quarter" idx="12"/>
          </p:nvPr>
        </p:nvSpPr>
        <p:spPr/>
        <p:txBody>
          <a:bodyPr/>
          <a:lstStyle/>
          <a:p>
            <a:fld id="{C367A240-6D5E-4E1B-A70B-24C3C673F850}" type="slidenum">
              <a:rPr lang="en-GB" smtClean="0"/>
              <a:pPr/>
              <a:t>46</a:t>
            </a:fld>
            <a:endParaRPr lang="en-GB"/>
          </a:p>
        </p:txBody>
      </p:sp>
    </p:spTree>
    <p:extLst>
      <p:ext uri="{BB962C8B-B14F-4D97-AF65-F5344CB8AC3E}">
        <p14:creationId xmlns:p14="http://schemas.microsoft.com/office/powerpoint/2010/main" val="140281908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395536" y="4653136"/>
            <a:ext cx="4032448" cy="1656184"/>
            <a:chOff x="395536" y="4653136"/>
            <a:chExt cx="4032448" cy="1656184"/>
          </a:xfrm>
        </p:grpSpPr>
        <p:sp>
          <p:nvSpPr>
            <p:cNvPr id="4" name="Frame 3"/>
            <p:cNvSpPr/>
            <p:nvPr/>
          </p:nvSpPr>
          <p:spPr>
            <a:xfrm>
              <a:off x="395536" y="4653136"/>
              <a:ext cx="4032448" cy="1656184"/>
            </a:xfrm>
            <a:prstGeom prst="fra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TextBox 9"/>
            <p:cNvSpPr txBox="1"/>
            <p:nvPr/>
          </p:nvSpPr>
          <p:spPr>
            <a:xfrm>
              <a:off x="683568" y="5013176"/>
              <a:ext cx="3312368" cy="954107"/>
            </a:xfrm>
            <a:prstGeom prst="rect">
              <a:avLst/>
            </a:prstGeom>
            <a:noFill/>
          </p:spPr>
          <p:txBody>
            <a:bodyPr wrap="square" rtlCol="0">
              <a:spAutoFit/>
            </a:bodyPr>
            <a:lstStyle/>
            <a:p>
              <a:r>
                <a:rPr lang="en-GB" sz="2800" b="1" dirty="0" smtClean="0"/>
                <a:t>Stage 1: </a:t>
              </a:r>
            </a:p>
            <a:p>
              <a:r>
                <a:rPr lang="en-GB" sz="2800" b="1" dirty="0" smtClean="0"/>
                <a:t>Write Blueprint</a:t>
              </a:r>
              <a:endParaRPr lang="en-GB" sz="2800" b="1" dirty="0"/>
            </a:p>
          </p:txBody>
        </p:sp>
      </p:grpSp>
      <p:grpSp>
        <p:nvGrpSpPr>
          <p:cNvPr id="24" name="Group 23"/>
          <p:cNvGrpSpPr/>
          <p:nvPr/>
        </p:nvGrpSpPr>
        <p:grpSpPr>
          <a:xfrm>
            <a:off x="4499992" y="4653136"/>
            <a:ext cx="4032448" cy="1656184"/>
            <a:chOff x="4499992" y="4653136"/>
            <a:chExt cx="4032448" cy="1656184"/>
          </a:xfrm>
        </p:grpSpPr>
        <p:sp>
          <p:nvSpPr>
            <p:cNvPr id="6" name="Frame 5"/>
            <p:cNvSpPr/>
            <p:nvPr/>
          </p:nvSpPr>
          <p:spPr>
            <a:xfrm>
              <a:off x="4499992" y="4653136"/>
              <a:ext cx="4032448" cy="1656184"/>
            </a:xfrm>
            <a:prstGeom prst="fra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TextBox 10"/>
            <p:cNvSpPr txBox="1"/>
            <p:nvPr/>
          </p:nvSpPr>
          <p:spPr>
            <a:xfrm>
              <a:off x="4788024" y="5013176"/>
              <a:ext cx="3312368" cy="954107"/>
            </a:xfrm>
            <a:prstGeom prst="rect">
              <a:avLst/>
            </a:prstGeom>
            <a:noFill/>
          </p:spPr>
          <p:txBody>
            <a:bodyPr wrap="square" rtlCol="0">
              <a:spAutoFit/>
            </a:bodyPr>
            <a:lstStyle/>
            <a:p>
              <a:r>
                <a:rPr lang="en-GB" sz="2800" b="1" dirty="0" smtClean="0"/>
                <a:t>Stage 2:  </a:t>
              </a:r>
            </a:p>
            <a:p>
              <a:r>
                <a:rPr lang="en-GB" sz="2800" b="1" dirty="0" smtClean="0"/>
                <a:t>Create Storyboard</a:t>
              </a:r>
            </a:p>
          </p:txBody>
        </p:sp>
      </p:grpSp>
      <p:grpSp>
        <p:nvGrpSpPr>
          <p:cNvPr id="18" name="Group 17"/>
          <p:cNvGrpSpPr/>
          <p:nvPr/>
        </p:nvGrpSpPr>
        <p:grpSpPr>
          <a:xfrm>
            <a:off x="1907704" y="1052736"/>
            <a:ext cx="2520280" cy="1656184"/>
            <a:chOff x="1907704" y="1052736"/>
            <a:chExt cx="2520280" cy="1656184"/>
          </a:xfrm>
        </p:grpSpPr>
        <p:sp>
          <p:nvSpPr>
            <p:cNvPr id="8" name="Frame 7"/>
            <p:cNvSpPr/>
            <p:nvPr/>
          </p:nvSpPr>
          <p:spPr>
            <a:xfrm>
              <a:off x="1907704" y="1052736"/>
              <a:ext cx="2520280" cy="1656184"/>
            </a:xfrm>
            <a:prstGeom prst="fram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TextBox 12"/>
            <p:cNvSpPr txBox="1"/>
            <p:nvPr/>
          </p:nvSpPr>
          <p:spPr>
            <a:xfrm>
              <a:off x="2195736" y="1268760"/>
              <a:ext cx="1872208" cy="1200329"/>
            </a:xfrm>
            <a:prstGeom prst="rect">
              <a:avLst/>
            </a:prstGeom>
            <a:noFill/>
          </p:spPr>
          <p:txBody>
            <a:bodyPr wrap="square" rtlCol="0">
              <a:spAutoFit/>
            </a:bodyPr>
            <a:lstStyle/>
            <a:p>
              <a:r>
                <a:rPr lang="en-GB" sz="2400" b="1" dirty="0" smtClean="0"/>
                <a:t>Stage 5: Review &amp; Adjust</a:t>
              </a:r>
            </a:p>
          </p:txBody>
        </p:sp>
      </p:grpSp>
      <p:grpSp>
        <p:nvGrpSpPr>
          <p:cNvPr id="21" name="Group 20"/>
          <p:cNvGrpSpPr/>
          <p:nvPr/>
        </p:nvGrpSpPr>
        <p:grpSpPr>
          <a:xfrm>
            <a:off x="1187624" y="2852936"/>
            <a:ext cx="3240360" cy="1656184"/>
            <a:chOff x="1187624" y="2852936"/>
            <a:chExt cx="3240360" cy="1656184"/>
          </a:xfrm>
        </p:grpSpPr>
        <p:sp>
          <p:nvSpPr>
            <p:cNvPr id="5" name="Frame 4"/>
            <p:cNvSpPr/>
            <p:nvPr/>
          </p:nvSpPr>
          <p:spPr>
            <a:xfrm>
              <a:off x="1187624" y="2852936"/>
              <a:ext cx="3240360" cy="1656184"/>
            </a:xfrm>
            <a:prstGeom prst="fram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TextBox 14"/>
            <p:cNvSpPr txBox="1"/>
            <p:nvPr/>
          </p:nvSpPr>
          <p:spPr>
            <a:xfrm>
              <a:off x="1475656" y="3140968"/>
              <a:ext cx="2880320" cy="954107"/>
            </a:xfrm>
            <a:prstGeom prst="rect">
              <a:avLst/>
            </a:prstGeom>
            <a:noFill/>
          </p:spPr>
          <p:txBody>
            <a:bodyPr wrap="square" rtlCol="0">
              <a:spAutoFit/>
            </a:bodyPr>
            <a:lstStyle/>
            <a:p>
              <a:r>
                <a:rPr lang="en-GB" sz="2800" b="1" dirty="0" smtClean="0"/>
                <a:t>Stage 3: Build Prototype</a:t>
              </a:r>
            </a:p>
          </p:txBody>
        </p:sp>
      </p:grpSp>
      <p:grpSp>
        <p:nvGrpSpPr>
          <p:cNvPr id="22" name="Group 21"/>
          <p:cNvGrpSpPr/>
          <p:nvPr/>
        </p:nvGrpSpPr>
        <p:grpSpPr>
          <a:xfrm>
            <a:off x="4499992" y="2852936"/>
            <a:ext cx="3240360" cy="1656184"/>
            <a:chOff x="4499992" y="2852936"/>
            <a:chExt cx="3240360" cy="1656184"/>
          </a:xfrm>
        </p:grpSpPr>
        <p:sp>
          <p:nvSpPr>
            <p:cNvPr id="7" name="Frame 6"/>
            <p:cNvSpPr/>
            <p:nvPr/>
          </p:nvSpPr>
          <p:spPr>
            <a:xfrm>
              <a:off x="4499992" y="2852936"/>
              <a:ext cx="3240360" cy="1656184"/>
            </a:xfrm>
            <a:prstGeom prst="fram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TextBox 15"/>
            <p:cNvSpPr txBox="1"/>
            <p:nvPr/>
          </p:nvSpPr>
          <p:spPr>
            <a:xfrm>
              <a:off x="4788024" y="3140968"/>
              <a:ext cx="2592288" cy="954107"/>
            </a:xfrm>
            <a:prstGeom prst="rect">
              <a:avLst/>
            </a:prstGeom>
            <a:noFill/>
          </p:spPr>
          <p:txBody>
            <a:bodyPr wrap="square" rtlCol="0">
              <a:spAutoFit/>
            </a:bodyPr>
            <a:lstStyle/>
            <a:p>
              <a:r>
                <a:rPr lang="en-GB" sz="2800" b="1" dirty="0" smtClean="0"/>
                <a:t>Stage 4:Check Reality</a:t>
              </a:r>
            </a:p>
          </p:txBody>
        </p:sp>
      </p:grpSp>
      <p:grpSp>
        <p:nvGrpSpPr>
          <p:cNvPr id="20" name="Group 19"/>
          <p:cNvGrpSpPr/>
          <p:nvPr/>
        </p:nvGrpSpPr>
        <p:grpSpPr>
          <a:xfrm>
            <a:off x="4499992" y="1052736"/>
            <a:ext cx="2304256" cy="1656184"/>
            <a:chOff x="4499992" y="1052736"/>
            <a:chExt cx="2304256" cy="1656184"/>
          </a:xfrm>
        </p:grpSpPr>
        <p:sp>
          <p:nvSpPr>
            <p:cNvPr id="9" name="Frame 8"/>
            <p:cNvSpPr/>
            <p:nvPr/>
          </p:nvSpPr>
          <p:spPr>
            <a:xfrm>
              <a:off x="4499992" y="1052736"/>
              <a:ext cx="2304256" cy="1656184"/>
            </a:xfrm>
            <a:prstGeom prst="fram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TextBox 16"/>
            <p:cNvSpPr txBox="1"/>
            <p:nvPr/>
          </p:nvSpPr>
          <p:spPr>
            <a:xfrm>
              <a:off x="4716016" y="1412776"/>
              <a:ext cx="1872208" cy="830997"/>
            </a:xfrm>
            <a:prstGeom prst="rect">
              <a:avLst/>
            </a:prstGeom>
            <a:noFill/>
          </p:spPr>
          <p:txBody>
            <a:bodyPr wrap="square" rtlCol="0">
              <a:spAutoFit/>
            </a:bodyPr>
            <a:lstStyle/>
            <a:p>
              <a:r>
                <a:rPr lang="en-GB" sz="2400" b="1" dirty="0" smtClean="0"/>
                <a:t>Stage 6</a:t>
              </a:r>
            </a:p>
            <a:p>
              <a:r>
                <a:rPr lang="en-GB" sz="2400" b="1" dirty="0" smtClean="0"/>
                <a:t>Action Plan</a:t>
              </a:r>
            </a:p>
          </p:txBody>
        </p:sp>
      </p:grpSp>
      <p:pic>
        <p:nvPicPr>
          <p:cNvPr id="2050" name="Picture 2"/>
          <p:cNvPicPr>
            <a:picLocks noChangeAspect="1" noChangeArrowheads="1"/>
          </p:cNvPicPr>
          <p:nvPr/>
        </p:nvPicPr>
        <p:blipFill>
          <a:blip r:embed="rId2" cstate="print"/>
          <a:srcRect/>
          <a:stretch>
            <a:fillRect/>
          </a:stretch>
        </p:blipFill>
        <p:spPr bwMode="auto">
          <a:xfrm>
            <a:off x="7308303" y="332656"/>
            <a:ext cx="1392155" cy="2088232"/>
          </a:xfrm>
          <a:prstGeom prst="rect">
            <a:avLst/>
          </a:prstGeom>
          <a:noFill/>
          <a:ln w="9525">
            <a:noFill/>
            <a:miter lim="800000"/>
            <a:headEnd/>
            <a:tailEnd/>
          </a:ln>
        </p:spPr>
      </p:pic>
      <p:sp>
        <p:nvSpPr>
          <p:cNvPr id="2" name="Date Placeholder 1"/>
          <p:cNvSpPr>
            <a:spLocks noGrp="1"/>
          </p:cNvSpPr>
          <p:nvPr>
            <p:ph type="dt" sz="half" idx="10"/>
          </p:nvPr>
        </p:nvSpPr>
        <p:spPr/>
        <p:txBody>
          <a:bodyPr/>
          <a:lstStyle/>
          <a:p>
            <a:r>
              <a:rPr lang="en-US" smtClean="0"/>
              <a:t>24/05/2013</a:t>
            </a:r>
            <a:endParaRPr lang="en-GB"/>
          </a:p>
        </p:txBody>
      </p:sp>
      <p:sp>
        <p:nvSpPr>
          <p:cNvPr id="3" name="Footer Placeholder 2"/>
          <p:cNvSpPr>
            <a:spLocks noGrp="1"/>
          </p:cNvSpPr>
          <p:nvPr>
            <p:ph type="ftr" sz="quarter" idx="11"/>
          </p:nvPr>
        </p:nvSpPr>
        <p:spPr/>
        <p:txBody>
          <a:bodyPr/>
          <a:lstStyle/>
          <a:p>
            <a:r>
              <a:rPr lang="en-US" smtClean="0"/>
              <a:t>Quantum learning- CRIG Forum-G. Salmon</a:t>
            </a:r>
            <a:endParaRPr lang="en-GB"/>
          </a:p>
        </p:txBody>
      </p:sp>
      <p:sp>
        <p:nvSpPr>
          <p:cNvPr id="12" name="Slide Number Placeholder 11"/>
          <p:cNvSpPr>
            <a:spLocks noGrp="1"/>
          </p:cNvSpPr>
          <p:nvPr>
            <p:ph type="sldNum" sz="quarter" idx="12"/>
          </p:nvPr>
        </p:nvSpPr>
        <p:spPr/>
        <p:txBody>
          <a:bodyPr/>
          <a:lstStyle/>
          <a:p>
            <a:fld id="{C367A240-6D5E-4E1B-A70B-24C3C673F850}" type="slidenum">
              <a:rPr lang="en-GB" smtClean="0"/>
              <a:pPr/>
              <a:t>47</a:t>
            </a:fld>
            <a:endParaRPr lang="en-GB"/>
          </a:p>
        </p:txBody>
      </p:sp>
    </p:spTree>
    <p:extLst>
      <p:ext uri="{BB962C8B-B14F-4D97-AF65-F5344CB8AC3E}">
        <p14:creationId xmlns:p14="http://schemas.microsoft.com/office/powerpoint/2010/main" val="13318557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thank_you_md_clr.gif"/>
          <p:cNvPicPr>
            <a:picLocks noGrp="1" noChangeAspect="1"/>
          </p:cNvPicPr>
          <p:nvPr>
            <p:ph idx="1"/>
          </p:nvPr>
        </p:nvPicPr>
        <p:blipFill>
          <a:blip r:embed="rId2" cstate="print"/>
          <a:stretch>
            <a:fillRect/>
          </a:stretch>
        </p:blipFill>
        <p:spPr>
          <a:xfrm>
            <a:off x="1187624" y="2636912"/>
            <a:ext cx="6426714" cy="1512168"/>
          </a:xfrm>
        </p:spPr>
      </p:pic>
      <p:sp>
        <p:nvSpPr>
          <p:cNvPr id="5" name="Date Placeholder 4"/>
          <p:cNvSpPr>
            <a:spLocks noGrp="1"/>
          </p:cNvSpPr>
          <p:nvPr>
            <p:ph type="dt" sz="half" idx="10"/>
          </p:nvPr>
        </p:nvSpPr>
        <p:spPr/>
        <p:txBody>
          <a:bodyPr/>
          <a:lstStyle/>
          <a:p>
            <a:r>
              <a:rPr lang="en-US" smtClean="0"/>
              <a:t>24/05/2013</a:t>
            </a:r>
            <a:endParaRPr lang="en-GB"/>
          </a:p>
        </p:txBody>
      </p:sp>
      <p:sp>
        <p:nvSpPr>
          <p:cNvPr id="6" name="Slide Number Placeholder 5"/>
          <p:cNvSpPr>
            <a:spLocks noGrp="1"/>
          </p:cNvSpPr>
          <p:nvPr>
            <p:ph type="sldNum" sz="quarter" idx="12"/>
          </p:nvPr>
        </p:nvSpPr>
        <p:spPr/>
        <p:txBody>
          <a:bodyPr/>
          <a:lstStyle/>
          <a:p>
            <a:fld id="{786F62CD-35B6-4DB3-A740-F5C10DFAEFA2}" type="slidenum">
              <a:rPr lang="en-GB" smtClean="0"/>
              <a:pPr/>
              <a:t>48</a:t>
            </a:fld>
            <a:endParaRPr lang="en-GB"/>
          </a:p>
        </p:txBody>
      </p:sp>
      <p:sp>
        <p:nvSpPr>
          <p:cNvPr id="7" name="Footer Placeholder 6"/>
          <p:cNvSpPr>
            <a:spLocks noGrp="1"/>
          </p:cNvSpPr>
          <p:nvPr>
            <p:ph type="ftr" sz="quarter" idx="11"/>
          </p:nvPr>
        </p:nvSpPr>
        <p:spPr/>
        <p:txBody>
          <a:bodyPr/>
          <a:lstStyle/>
          <a:p>
            <a:r>
              <a:rPr lang="en-US" smtClean="0"/>
              <a:t>Quantum learning- CRIG Forum-G. Salmon</a:t>
            </a:r>
            <a:endParaRPr lang="en-GB"/>
          </a:p>
        </p:txBody>
      </p:sp>
      <p:sp>
        <p:nvSpPr>
          <p:cNvPr id="8" name="TextBox 7"/>
          <p:cNvSpPr txBox="1"/>
          <p:nvPr/>
        </p:nvSpPr>
        <p:spPr>
          <a:xfrm>
            <a:off x="2411760" y="5589240"/>
            <a:ext cx="3888432" cy="923330"/>
          </a:xfrm>
          <a:prstGeom prst="rect">
            <a:avLst/>
          </a:prstGeom>
          <a:noFill/>
        </p:spPr>
        <p:txBody>
          <a:bodyPr wrap="square" rtlCol="0">
            <a:spAutoFit/>
          </a:bodyPr>
          <a:lstStyle/>
          <a:p>
            <a:r>
              <a:rPr lang="en-GB" dirty="0" smtClean="0">
                <a:hlinkClick r:id="rId3"/>
              </a:rPr>
              <a:t>gillysalmon@swin.edu.au</a:t>
            </a:r>
            <a:endParaRPr lang="en-GB" dirty="0" smtClean="0"/>
          </a:p>
          <a:p>
            <a:r>
              <a:rPr lang="en-GB" dirty="0" smtClean="0">
                <a:hlinkClick r:id="rId4"/>
              </a:rPr>
              <a:t>www.gillysalmon.com</a:t>
            </a:r>
            <a:endParaRPr lang="en-GB" dirty="0" smtClean="0"/>
          </a:p>
          <a:p>
            <a:endParaRPr lang="en-GB"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Thanks and acknowledgements</a:t>
            </a:r>
            <a:endParaRPr lang="en-GB" dirty="0"/>
          </a:p>
        </p:txBody>
      </p:sp>
      <p:sp>
        <p:nvSpPr>
          <p:cNvPr id="5" name="Date Placeholder 4"/>
          <p:cNvSpPr>
            <a:spLocks noGrp="1"/>
          </p:cNvSpPr>
          <p:nvPr>
            <p:ph type="dt" sz="half" idx="10"/>
          </p:nvPr>
        </p:nvSpPr>
        <p:spPr/>
        <p:txBody>
          <a:bodyPr/>
          <a:lstStyle/>
          <a:p>
            <a:r>
              <a:rPr lang="en-US" smtClean="0"/>
              <a:t>24/05/2013</a:t>
            </a:r>
            <a:endParaRPr lang="en-GB"/>
          </a:p>
        </p:txBody>
      </p:sp>
      <p:sp>
        <p:nvSpPr>
          <p:cNvPr id="6" name="Footer Placeholder 5"/>
          <p:cNvSpPr>
            <a:spLocks noGrp="1"/>
          </p:cNvSpPr>
          <p:nvPr>
            <p:ph type="ftr" sz="quarter" idx="11"/>
          </p:nvPr>
        </p:nvSpPr>
        <p:spPr/>
        <p:txBody>
          <a:bodyPr/>
          <a:lstStyle/>
          <a:p>
            <a:r>
              <a:rPr lang="en-US" smtClean="0"/>
              <a:t>Quantum learning- CRIG Forum-G. Salmon</a:t>
            </a:r>
            <a:endParaRPr lang="en-GB"/>
          </a:p>
        </p:txBody>
      </p:sp>
      <p:sp>
        <p:nvSpPr>
          <p:cNvPr id="7" name="Slide Number Placeholder 6"/>
          <p:cNvSpPr>
            <a:spLocks noGrp="1"/>
          </p:cNvSpPr>
          <p:nvPr>
            <p:ph type="sldNum" sz="quarter" idx="12"/>
          </p:nvPr>
        </p:nvSpPr>
        <p:spPr/>
        <p:txBody>
          <a:bodyPr/>
          <a:lstStyle/>
          <a:p>
            <a:fld id="{C367A240-6D5E-4E1B-A70B-24C3C673F850}" type="slidenum">
              <a:rPr lang="en-GB" smtClean="0"/>
              <a:pPr/>
              <a:t>49</a:t>
            </a:fld>
            <a:endParaRPr lang="en-GB"/>
          </a:p>
        </p:txBody>
      </p:sp>
      <p:sp>
        <p:nvSpPr>
          <p:cNvPr id="3" name="Content Placeholder 2"/>
          <p:cNvSpPr>
            <a:spLocks noGrp="1"/>
          </p:cNvSpPr>
          <p:nvPr>
            <p:ph sz="quarter" idx="1"/>
          </p:nvPr>
        </p:nvSpPr>
        <p:spPr/>
        <p:txBody>
          <a:bodyPr>
            <a:normAutofit fontScale="77500" lnSpcReduction="20000"/>
          </a:bodyPr>
          <a:lstStyle/>
          <a:p>
            <a:pPr>
              <a:buNone/>
            </a:pPr>
            <a:r>
              <a:rPr lang="en-US" i="1" dirty="0" smtClean="0"/>
              <a:t>Carpe Diem is based on original research by Prof Gilly Salmon at the Universities of Glasgow Caledonian, Bournemouth and Anglia Ruskin.  It was developed further at the Universities of Leicester, Southern Queensland, Northampton and Swinburne University of Technology.</a:t>
            </a:r>
          </a:p>
          <a:p>
            <a:pPr>
              <a:buNone/>
            </a:pPr>
            <a:r>
              <a:rPr lang="en-US" i="1" dirty="0" smtClean="0">
                <a:solidFill>
                  <a:srgbClr val="7030A0"/>
                </a:solidFill>
              </a:rPr>
              <a:t>See E-tivities 2</a:t>
            </a:r>
            <a:r>
              <a:rPr lang="en-US" i="1" baseline="30000" dirty="0" smtClean="0">
                <a:solidFill>
                  <a:srgbClr val="7030A0"/>
                </a:solidFill>
              </a:rPr>
              <a:t>nd</a:t>
            </a:r>
            <a:r>
              <a:rPr lang="en-US" i="1" dirty="0" smtClean="0">
                <a:solidFill>
                  <a:srgbClr val="7030A0"/>
                </a:solidFill>
              </a:rPr>
              <a:t> Edition 2013 (available June) chapter 5</a:t>
            </a:r>
            <a:r>
              <a:rPr lang="en-US" i="1" dirty="0" smtClean="0">
                <a:solidFill>
                  <a:srgbClr val="FF0000"/>
                </a:solidFill>
              </a:rPr>
              <a:t>. </a:t>
            </a:r>
            <a:r>
              <a:rPr lang="en-US" i="1" dirty="0" smtClean="0">
                <a:solidFill>
                  <a:srgbClr val="FF0000"/>
                </a:solidFill>
                <a:hlinkClick r:id="rId2"/>
              </a:rPr>
              <a:t>www.e-tivities.com</a:t>
            </a:r>
            <a:endParaRPr lang="en-US" i="1" dirty="0" smtClean="0">
              <a:solidFill>
                <a:srgbClr val="FF0000"/>
              </a:solidFill>
            </a:endParaRPr>
          </a:p>
          <a:p>
            <a:pPr>
              <a:buNone/>
            </a:pPr>
            <a:r>
              <a:rPr lang="en-US" i="1" dirty="0" smtClean="0">
                <a:solidFill>
                  <a:srgbClr val="FF0000"/>
                </a:solidFill>
              </a:rPr>
              <a:t>Web site for Carpe Diem </a:t>
            </a:r>
            <a:r>
              <a:rPr lang="en-US" i="1" dirty="0" err="1" smtClean="0">
                <a:solidFill>
                  <a:srgbClr val="FF0000"/>
                </a:solidFill>
              </a:rPr>
              <a:t>gillysalmon</a:t>
            </a:r>
            <a:r>
              <a:rPr lang="en-US" i="1" smtClean="0">
                <a:solidFill>
                  <a:srgbClr val="FF0000"/>
                </a:solidFill>
              </a:rPr>
              <a:t>/carpe-diem</a:t>
            </a:r>
            <a:endParaRPr lang="en-US" i="1" dirty="0" smtClean="0">
              <a:solidFill>
                <a:srgbClr val="FF0000"/>
              </a:solidFill>
            </a:endParaRPr>
          </a:p>
          <a:p>
            <a:pPr>
              <a:buNone/>
            </a:pPr>
            <a:r>
              <a:rPr lang="en-US" i="1" dirty="0" smtClean="0">
                <a:solidFill>
                  <a:srgbClr val="FF0000"/>
                </a:solidFill>
              </a:rPr>
              <a:t>Thanks to the participants in the Carpe Diem Facilitators Day  at Swinburne , Sarawak, Malaysia on 8</a:t>
            </a:r>
            <a:r>
              <a:rPr lang="en-US" i="1" baseline="30000" dirty="0" smtClean="0">
                <a:solidFill>
                  <a:srgbClr val="FF0000"/>
                </a:solidFill>
              </a:rPr>
              <a:t>th</a:t>
            </a:r>
            <a:r>
              <a:rPr lang="en-US" i="1" dirty="0" smtClean="0">
                <a:solidFill>
                  <a:srgbClr val="FF0000"/>
                </a:solidFill>
              </a:rPr>
              <a:t> May 2013.</a:t>
            </a:r>
          </a:p>
          <a:p>
            <a:pPr>
              <a:buNone/>
            </a:pPr>
            <a:r>
              <a:rPr lang="en-US" i="1" dirty="0" smtClean="0">
                <a:solidFill>
                  <a:srgbClr val="FF0000"/>
                </a:solidFill>
              </a:rPr>
              <a:t>Carpe Diem and 5 stage model images by Rod </a:t>
            </a:r>
            <a:r>
              <a:rPr lang="en-US" i="1" dirty="0" err="1" smtClean="0">
                <a:solidFill>
                  <a:srgbClr val="FF0000"/>
                </a:solidFill>
              </a:rPr>
              <a:t>Angood</a:t>
            </a:r>
            <a:r>
              <a:rPr lang="en-US" i="1" dirty="0" smtClean="0">
                <a:solidFill>
                  <a:srgbClr val="FF0000"/>
                </a:solidFill>
              </a:rPr>
              <a:t> </a:t>
            </a:r>
            <a:r>
              <a:rPr lang="en-US" i="1" dirty="0" smtClean="0">
                <a:solidFill>
                  <a:srgbClr val="FF0000"/>
                </a:solidFill>
                <a:hlinkClick r:id="rId3"/>
              </a:rPr>
              <a:t>www.visiondirecting.com</a:t>
            </a:r>
            <a:endParaRPr lang="en-US" i="1" dirty="0" smtClean="0">
              <a:solidFill>
                <a:srgbClr val="FF0000"/>
              </a:solidFill>
            </a:endParaRPr>
          </a:p>
          <a:p>
            <a:pPr>
              <a:buNone/>
            </a:pPr>
            <a:endParaRPr lang="en-GB" dirty="0" smtClean="0">
              <a:solidFill>
                <a:srgbClr val="FF0000"/>
              </a:solidFill>
            </a:endParaRPr>
          </a:p>
          <a:p>
            <a:endParaRPr lang="en-GB" dirty="0"/>
          </a:p>
        </p:txBody>
      </p:sp>
      <p:pic>
        <p:nvPicPr>
          <p:cNvPr id="4" name="Picture 2"/>
          <p:cNvPicPr>
            <a:picLocks noChangeAspect="1" noChangeArrowheads="1"/>
          </p:cNvPicPr>
          <p:nvPr/>
        </p:nvPicPr>
        <p:blipFill>
          <a:blip r:embed="rId4" cstate="print"/>
          <a:srcRect/>
          <a:stretch>
            <a:fillRect/>
          </a:stretch>
        </p:blipFill>
        <p:spPr bwMode="auto">
          <a:xfrm>
            <a:off x="7812360" y="5013176"/>
            <a:ext cx="894606" cy="1236890"/>
          </a:xfrm>
          <a:prstGeom prst="rect">
            <a:avLst/>
          </a:prstGeom>
          <a:noFill/>
          <a:ln w="9525">
            <a:noFill/>
            <a:miter lim="800000"/>
            <a:headEnd/>
            <a:tailEnd/>
          </a:ln>
        </p:spPr>
      </p:pic>
    </p:spTree>
    <p:extLst>
      <p:ext uri="{BB962C8B-B14F-4D97-AF65-F5344CB8AC3E}">
        <p14:creationId xmlns:p14="http://schemas.microsoft.com/office/powerpoint/2010/main" val="30603312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3347864" y="260648"/>
            <a:ext cx="1584176" cy="1779973"/>
          </a:xfrm>
          <a:prstGeom prst="rect">
            <a:avLst/>
          </a:prstGeom>
          <a:noFill/>
          <a:ln w="9525">
            <a:noFill/>
            <a:miter lim="800000"/>
            <a:headEnd/>
            <a:tailEnd/>
          </a:ln>
        </p:spPr>
      </p:pic>
      <p:sp>
        <p:nvSpPr>
          <p:cNvPr id="14" name="TextBox 13"/>
          <p:cNvSpPr txBox="1"/>
          <p:nvPr/>
        </p:nvSpPr>
        <p:spPr>
          <a:xfrm>
            <a:off x="755576" y="4581128"/>
            <a:ext cx="1008112" cy="646331"/>
          </a:xfrm>
          <a:prstGeom prst="rect">
            <a:avLst/>
          </a:prstGeom>
          <a:noFill/>
        </p:spPr>
        <p:txBody>
          <a:bodyPr wrap="square" rtlCol="0">
            <a:spAutoFit/>
          </a:bodyPr>
          <a:lstStyle/>
          <a:p>
            <a:r>
              <a:rPr lang="en-GB" dirty="0" smtClean="0"/>
              <a:t>Fully Digital</a:t>
            </a:r>
            <a:endParaRPr lang="en-GB" dirty="0"/>
          </a:p>
        </p:txBody>
      </p:sp>
      <p:sp>
        <p:nvSpPr>
          <p:cNvPr id="16" name="TextBox 15"/>
          <p:cNvSpPr txBox="1"/>
          <p:nvPr/>
        </p:nvSpPr>
        <p:spPr>
          <a:xfrm>
            <a:off x="3851920" y="4653136"/>
            <a:ext cx="1224136" cy="369332"/>
          </a:xfrm>
          <a:prstGeom prst="rect">
            <a:avLst/>
          </a:prstGeom>
          <a:noFill/>
        </p:spPr>
        <p:txBody>
          <a:bodyPr wrap="square" rtlCol="0">
            <a:spAutoFit/>
          </a:bodyPr>
          <a:lstStyle/>
          <a:p>
            <a:r>
              <a:rPr lang="en-GB" dirty="0" smtClean="0"/>
              <a:t>Integrated </a:t>
            </a:r>
            <a:endParaRPr lang="en-GB" dirty="0"/>
          </a:p>
        </p:txBody>
      </p:sp>
      <p:sp>
        <p:nvSpPr>
          <p:cNvPr id="17" name="TextBox 16"/>
          <p:cNvSpPr txBox="1"/>
          <p:nvPr/>
        </p:nvSpPr>
        <p:spPr>
          <a:xfrm>
            <a:off x="7092280" y="4653136"/>
            <a:ext cx="1008112" cy="646331"/>
          </a:xfrm>
          <a:prstGeom prst="rect">
            <a:avLst/>
          </a:prstGeom>
          <a:noFill/>
        </p:spPr>
        <p:txBody>
          <a:bodyPr wrap="square" rtlCol="0">
            <a:spAutoFit/>
          </a:bodyPr>
          <a:lstStyle/>
          <a:p>
            <a:r>
              <a:rPr lang="en-GB" dirty="0" smtClean="0"/>
              <a:t>Campus</a:t>
            </a:r>
          </a:p>
          <a:p>
            <a:r>
              <a:rPr lang="en-GB" dirty="0" smtClean="0"/>
              <a:t>focus</a:t>
            </a:r>
            <a:endParaRPr lang="en-GB" dirty="0"/>
          </a:p>
        </p:txBody>
      </p:sp>
      <p:sp>
        <p:nvSpPr>
          <p:cNvPr id="15" name="Date Placeholder 14"/>
          <p:cNvSpPr>
            <a:spLocks noGrp="1"/>
          </p:cNvSpPr>
          <p:nvPr>
            <p:ph type="dt" sz="half" idx="10"/>
          </p:nvPr>
        </p:nvSpPr>
        <p:spPr/>
        <p:txBody>
          <a:bodyPr/>
          <a:lstStyle/>
          <a:p>
            <a:r>
              <a:rPr lang="en-US" smtClean="0"/>
              <a:t>24/05/2013</a:t>
            </a:r>
            <a:endParaRPr lang="en-GB"/>
          </a:p>
        </p:txBody>
      </p:sp>
      <p:sp>
        <p:nvSpPr>
          <p:cNvPr id="18" name="Slide Number Placeholder 17"/>
          <p:cNvSpPr>
            <a:spLocks noGrp="1"/>
          </p:cNvSpPr>
          <p:nvPr>
            <p:ph type="sldNum" sz="quarter" idx="12"/>
          </p:nvPr>
        </p:nvSpPr>
        <p:spPr/>
        <p:txBody>
          <a:bodyPr/>
          <a:lstStyle/>
          <a:p>
            <a:fld id="{786F62CD-35B6-4DB3-A740-F5C10DFAEFA2}" type="slidenum">
              <a:rPr lang="en-GB" smtClean="0"/>
              <a:pPr/>
              <a:t>5</a:t>
            </a:fld>
            <a:endParaRPr lang="en-GB"/>
          </a:p>
        </p:txBody>
      </p:sp>
      <p:sp>
        <p:nvSpPr>
          <p:cNvPr id="19" name="Footer Placeholder 18"/>
          <p:cNvSpPr>
            <a:spLocks noGrp="1"/>
          </p:cNvSpPr>
          <p:nvPr>
            <p:ph type="ftr" sz="quarter" idx="11"/>
          </p:nvPr>
        </p:nvSpPr>
        <p:spPr/>
        <p:txBody>
          <a:bodyPr/>
          <a:lstStyle/>
          <a:p>
            <a:r>
              <a:rPr lang="en-US" smtClean="0"/>
              <a:t>Quantum learning- CRIG Forum-G. Salmon</a:t>
            </a:r>
            <a:endParaRPr lang="en-GB" dirty="0"/>
          </a:p>
        </p:txBody>
      </p:sp>
      <p:sp>
        <p:nvSpPr>
          <p:cNvPr id="22" name="Donut 21"/>
          <p:cNvSpPr/>
          <p:nvPr/>
        </p:nvSpPr>
        <p:spPr>
          <a:xfrm rot="5400000">
            <a:off x="3743908" y="2744924"/>
            <a:ext cx="1296144" cy="1368152"/>
          </a:xfrm>
          <a:prstGeom prst="donu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Donut 22"/>
          <p:cNvSpPr/>
          <p:nvPr/>
        </p:nvSpPr>
        <p:spPr>
          <a:xfrm>
            <a:off x="2123728" y="2780928"/>
            <a:ext cx="1296144" cy="1296144"/>
          </a:xfrm>
          <a:prstGeom prst="donut">
            <a:avLst/>
          </a:prstGeom>
          <a:gradFill flip="none" rotWithShape="1">
            <a:gsLst>
              <a:gs pos="0">
                <a:srgbClr val="7030A0"/>
              </a:gs>
              <a:gs pos="17999">
                <a:srgbClr val="7030A0"/>
              </a:gs>
              <a:gs pos="57000">
                <a:srgbClr val="9966FF"/>
              </a:gs>
              <a:gs pos="61000">
                <a:srgbClr val="CC99FF"/>
              </a:gs>
              <a:gs pos="82001">
                <a:srgbClr val="99CCFF"/>
              </a:gs>
              <a:gs pos="100000">
                <a:srgbClr val="CCCCFF"/>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4" name="Donut 23"/>
          <p:cNvSpPr/>
          <p:nvPr/>
        </p:nvSpPr>
        <p:spPr>
          <a:xfrm rot="16200000">
            <a:off x="5472100" y="2744924"/>
            <a:ext cx="1296144" cy="1368152"/>
          </a:xfrm>
          <a:prstGeom prst="donut">
            <a:avLst/>
          </a:prstGeom>
          <a:gradFill>
            <a:gsLst>
              <a:gs pos="0">
                <a:srgbClr val="000082"/>
              </a:gs>
              <a:gs pos="30000">
                <a:srgbClr val="66008F"/>
              </a:gs>
              <a:gs pos="64999">
                <a:srgbClr val="BA0066"/>
              </a:gs>
              <a:gs pos="89999">
                <a:srgbClr val="FF0000"/>
              </a:gs>
              <a:gs pos="100000">
                <a:srgbClr val="FF820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Donut 24"/>
          <p:cNvSpPr/>
          <p:nvPr/>
        </p:nvSpPr>
        <p:spPr>
          <a:xfrm rot="4444113">
            <a:off x="655160" y="2763787"/>
            <a:ext cx="1296144" cy="1368152"/>
          </a:xfrm>
          <a:prstGeom prst="donu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Donut 25"/>
          <p:cNvSpPr/>
          <p:nvPr/>
        </p:nvSpPr>
        <p:spPr>
          <a:xfrm rot="16633278">
            <a:off x="7132313" y="2753767"/>
            <a:ext cx="1296144" cy="1368152"/>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Left-Right Arrow 28"/>
          <p:cNvSpPr/>
          <p:nvPr/>
        </p:nvSpPr>
        <p:spPr>
          <a:xfrm>
            <a:off x="179512" y="3861048"/>
            <a:ext cx="8784976" cy="936104"/>
          </a:xfrm>
          <a:prstGeom prst="leftRightArrow">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References and acknowledgements</a:t>
            </a:r>
            <a:endParaRPr lang="en-GB" dirty="0"/>
          </a:p>
        </p:txBody>
      </p:sp>
      <p:sp>
        <p:nvSpPr>
          <p:cNvPr id="5" name="Date Placeholder 4"/>
          <p:cNvSpPr>
            <a:spLocks noGrp="1"/>
          </p:cNvSpPr>
          <p:nvPr>
            <p:ph type="dt" sz="half" idx="10"/>
          </p:nvPr>
        </p:nvSpPr>
        <p:spPr/>
        <p:txBody>
          <a:bodyPr/>
          <a:lstStyle/>
          <a:p>
            <a:r>
              <a:rPr lang="en-US" smtClean="0"/>
              <a:t>24/05/2013</a:t>
            </a:r>
            <a:endParaRPr lang="en-GB"/>
          </a:p>
        </p:txBody>
      </p:sp>
      <p:sp>
        <p:nvSpPr>
          <p:cNvPr id="6" name="Footer Placeholder 5"/>
          <p:cNvSpPr>
            <a:spLocks noGrp="1"/>
          </p:cNvSpPr>
          <p:nvPr>
            <p:ph type="ftr" sz="quarter" idx="11"/>
          </p:nvPr>
        </p:nvSpPr>
        <p:spPr/>
        <p:txBody>
          <a:bodyPr/>
          <a:lstStyle/>
          <a:p>
            <a:r>
              <a:rPr lang="en-US" smtClean="0"/>
              <a:t>Quantum learning- CRIG Forum-G. Salmon</a:t>
            </a:r>
            <a:endParaRPr lang="en-GB"/>
          </a:p>
        </p:txBody>
      </p:sp>
      <p:sp>
        <p:nvSpPr>
          <p:cNvPr id="7" name="Slide Number Placeholder 6"/>
          <p:cNvSpPr>
            <a:spLocks noGrp="1"/>
          </p:cNvSpPr>
          <p:nvPr>
            <p:ph type="sldNum" sz="quarter" idx="12"/>
          </p:nvPr>
        </p:nvSpPr>
        <p:spPr/>
        <p:txBody>
          <a:bodyPr/>
          <a:lstStyle/>
          <a:p>
            <a:fld id="{C367A240-6D5E-4E1B-A70B-24C3C673F850}" type="slidenum">
              <a:rPr lang="en-GB" smtClean="0"/>
              <a:pPr/>
              <a:t>50</a:t>
            </a:fld>
            <a:endParaRPr lang="en-GB"/>
          </a:p>
        </p:txBody>
      </p:sp>
      <p:sp>
        <p:nvSpPr>
          <p:cNvPr id="3" name="Content Placeholder 2"/>
          <p:cNvSpPr>
            <a:spLocks noGrp="1"/>
          </p:cNvSpPr>
          <p:nvPr>
            <p:ph sz="quarter" idx="1"/>
          </p:nvPr>
        </p:nvSpPr>
        <p:spPr/>
        <p:txBody>
          <a:bodyPr>
            <a:normAutofit/>
          </a:bodyPr>
          <a:lstStyle/>
          <a:p>
            <a:r>
              <a:rPr lang="en-GB" sz="1800" dirty="0" smtClean="0">
                <a:hlinkClick r:id="rId2"/>
              </a:rPr>
              <a:t>blueprints</a:t>
            </a:r>
          </a:p>
          <a:p>
            <a:r>
              <a:rPr lang="en-GB" sz="1800" dirty="0" smtClean="0">
                <a:hlinkClick r:id="rId2"/>
              </a:rPr>
              <a:t>http://blog.landrover.com/home/land-rover-blueprint-desktop-wallpaper-3853.html#axzz2TbkOjbko</a:t>
            </a:r>
            <a:endParaRPr lang="en-GB" sz="1800" dirty="0" smtClean="0"/>
          </a:p>
          <a:p>
            <a:r>
              <a:rPr lang="en-GB" sz="1800" dirty="0" smtClean="0">
                <a:hlinkClick r:id="rId3"/>
              </a:rPr>
              <a:t>http://www.accessbuscollege.com/blueprint.html</a:t>
            </a:r>
            <a:endParaRPr lang="en-GB" sz="1800" dirty="0" smtClean="0"/>
          </a:p>
          <a:p>
            <a:r>
              <a:rPr lang="en-GB" sz="1800" dirty="0" smtClean="0">
                <a:hlinkClick r:id="rId4"/>
              </a:rPr>
              <a:t>http://www.flickr.com/photos/mindwalker/172433244/</a:t>
            </a:r>
            <a:endParaRPr lang="en-GB" sz="1800" dirty="0" smtClean="0"/>
          </a:p>
          <a:p>
            <a:endParaRPr lang="en-GB" dirty="0" smtClean="0"/>
          </a:p>
          <a:p>
            <a:endParaRPr lang="en-GB" dirty="0" smtClean="0"/>
          </a:p>
          <a:p>
            <a:endParaRPr lang="en-GB" dirty="0"/>
          </a:p>
        </p:txBody>
      </p:sp>
      <p:pic>
        <p:nvPicPr>
          <p:cNvPr id="4" name="Picture 2"/>
          <p:cNvPicPr>
            <a:picLocks noChangeAspect="1" noChangeArrowheads="1"/>
          </p:cNvPicPr>
          <p:nvPr/>
        </p:nvPicPr>
        <p:blipFill>
          <a:blip r:embed="rId5" cstate="print"/>
          <a:srcRect/>
          <a:stretch>
            <a:fillRect/>
          </a:stretch>
        </p:blipFill>
        <p:spPr bwMode="auto">
          <a:xfrm>
            <a:off x="6732240" y="2780928"/>
            <a:ext cx="894606" cy="1236890"/>
          </a:xfrm>
          <a:prstGeom prst="rect">
            <a:avLst/>
          </a:prstGeom>
          <a:noFill/>
          <a:ln w="9525">
            <a:noFill/>
            <a:miter lim="800000"/>
            <a:headEnd/>
            <a:tailEnd/>
          </a:ln>
        </p:spPr>
      </p:pic>
      <p:pic>
        <p:nvPicPr>
          <p:cNvPr id="8" name="Picture 2"/>
          <p:cNvPicPr>
            <a:picLocks noChangeAspect="1" noChangeArrowheads="1"/>
          </p:cNvPicPr>
          <p:nvPr/>
        </p:nvPicPr>
        <p:blipFill>
          <a:blip r:embed="rId6" cstate="print"/>
          <a:srcRect/>
          <a:stretch>
            <a:fillRect/>
          </a:stretch>
        </p:blipFill>
        <p:spPr bwMode="auto">
          <a:xfrm>
            <a:off x="1259632" y="5517232"/>
            <a:ext cx="6229350" cy="609600"/>
          </a:xfrm>
          <a:prstGeom prst="rect">
            <a:avLst/>
          </a:prstGeom>
          <a:noFill/>
          <a:ln w="9525">
            <a:noFill/>
            <a:miter lim="800000"/>
            <a:headEnd/>
            <a:tailEnd/>
          </a:ln>
        </p:spPr>
      </p:pic>
    </p:spTree>
    <p:extLst>
      <p:ext uri="{BB962C8B-B14F-4D97-AF65-F5344CB8AC3E}">
        <p14:creationId xmlns:p14="http://schemas.microsoft.com/office/powerpoint/2010/main" val="40982610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More resources</a:t>
            </a:r>
            <a:endParaRPr lang="en-GB" dirty="0"/>
          </a:p>
        </p:txBody>
      </p:sp>
      <p:sp>
        <p:nvSpPr>
          <p:cNvPr id="3" name="Content Placeholder 2"/>
          <p:cNvSpPr>
            <a:spLocks noGrp="1"/>
          </p:cNvSpPr>
          <p:nvPr>
            <p:ph idx="1"/>
          </p:nvPr>
        </p:nvSpPr>
        <p:spPr>
          <a:xfrm>
            <a:off x="457200" y="1268760"/>
            <a:ext cx="8229600" cy="4857403"/>
          </a:xfrm>
        </p:spPr>
        <p:txBody>
          <a:bodyPr>
            <a:normAutofit fontScale="77500" lnSpcReduction="20000"/>
          </a:bodyPr>
          <a:lstStyle/>
          <a:p>
            <a:r>
              <a:rPr lang="en-GB" dirty="0" smtClean="0">
                <a:hlinkClick r:id="rId2"/>
              </a:rPr>
              <a:t>http://www.open.ac.uk/personalpages/mike.sharples/Reports/Innovating_Pedagogy_report_July_2012.pdf</a:t>
            </a:r>
            <a:endParaRPr lang="en-GB" dirty="0" smtClean="0"/>
          </a:p>
          <a:p>
            <a:pPr>
              <a:buNone/>
            </a:pPr>
            <a:r>
              <a:rPr lang="en-GB" dirty="0" smtClean="0"/>
              <a:t>Innovating Pedagogy</a:t>
            </a:r>
          </a:p>
          <a:p>
            <a:pPr>
              <a:buNone/>
            </a:pPr>
            <a:r>
              <a:rPr lang="en-GB" dirty="0" smtClean="0">
                <a:hlinkClick r:id="rId3"/>
              </a:rPr>
              <a:t>http://oro.open.ac.uk/36988/</a:t>
            </a:r>
            <a:endParaRPr lang="en-GB" dirty="0" smtClean="0"/>
          </a:p>
          <a:p>
            <a:r>
              <a:rPr lang="en-GB" dirty="0" smtClean="0"/>
              <a:t>Digital Resilience in Higher Education</a:t>
            </a:r>
          </a:p>
          <a:p>
            <a:r>
              <a:rPr lang="en-GB" dirty="0" err="1" smtClean="0"/>
              <a:t>Naughton</a:t>
            </a:r>
            <a:r>
              <a:rPr lang="en-GB" dirty="0" smtClean="0"/>
              <a:t>, J. (2009). </a:t>
            </a:r>
            <a:r>
              <a:rPr lang="en-GB" i="1" dirty="0" smtClean="0"/>
              <a:t>The future of newspapers (and lots more besides).</a:t>
            </a:r>
            <a:r>
              <a:rPr lang="en-GB" dirty="0" smtClean="0"/>
              <a:t> Available at: </a:t>
            </a:r>
            <a:r>
              <a:rPr lang="en-GB" dirty="0" smtClean="0">
                <a:hlinkClick r:id="rId4"/>
              </a:rPr>
              <a:t>http://memex.naughtons.org/archives/2009/03/17/6998</a:t>
            </a:r>
            <a:r>
              <a:rPr lang="en-GB" dirty="0" smtClean="0"/>
              <a:t>. </a:t>
            </a:r>
          </a:p>
          <a:p>
            <a:r>
              <a:rPr lang="en-GB" dirty="0" smtClean="0"/>
              <a:t>Mobile stats for Australia </a:t>
            </a:r>
            <a:r>
              <a:rPr lang="en-GB" dirty="0" smtClean="0">
                <a:hlinkClick r:id="rId5"/>
              </a:rPr>
              <a:t>http://www.smartinsights.com/mobile-marketing/mobile-marketing-analytics/mobile-marketing-statistics/</a:t>
            </a:r>
            <a:endParaRPr lang="en-GB" dirty="0" smtClean="0"/>
          </a:p>
          <a:p>
            <a:r>
              <a:rPr lang="en-GB" dirty="0" smtClean="0">
                <a:hlinkClick r:id="rId6"/>
              </a:rPr>
              <a:t>www.gillysalmon.com</a:t>
            </a:r>
            <a:endParaRPr lang="en-GB" dirty="0" smtClean="0"/>
          </a:p>
          <a:p>
            <a:r>
              <a:rPr lang="en-GB" dirty="0" smtClean="0"/>
              <a:t>New book out in June </a:t>
            </a:r>
            <a:r>
              <a:rPr lang="en-GB" dirty="0" smtClean="0">
                <a:hlinkClick r:id="rId7"/>
              </a:rPr>
              <a:t>www.e-tivities.com</a:t>
            </a:r>
            <a:endParaRPr lang="en-GB" dirty="0" smtClean="0"/>
          </a:p>
          <a:p>
            <a:endParaRPr lang="en-GB" dirty="0" smtClean="0"/>
          </a:p>
          <a:p>
            <a:endParaRPr lang="en-GB" dirty="0"/>
          </a:p>
        </p:txBody>
      </p:sp>
      <p:sp>
        <p:nvSpPr>
          <p:cNvPr id="4" name="Date Placeholder 3"/>
          <p:cNvSpPr>
            <a:spLocks noGrp="1"/>
          </p:cNvSpPr>
          <p:nvPr>
            <p:ph type="dt" sz="half" idx="10"/>
          </p:nvPr>
        </p:nvSpPr>
        <p:spPr/>
        <p:txBody>
          <a:bodyPr/>
          <a:lstStyle/>
          <a:p>
            <a:r>
              <a:rPr lang="en-US" smtClean="0"/>
              <a:t>24/05/2013</a:t>
            </a:r>
            <a:endParaRPr lang="en-GB"/>
          </a:p>
        </p:txBody>
      </p:sp>
      <p:sp>
        <p:nvSpPr>
          <p:cNvPr id="5" name="Slide Number Placeholder 4"/>
          <p:cNvSpPr>
            <a:spLocks noGrp="1"/>
          </p:cNvSpPr>
          <p:nvPr>
            <p:ph type="sldNum" sz="quarter" idx="12"/>
          </p:nvPr>
        </p:nvSpPr>
        <p:spPr/>
        <p:txBody>
          <a:bodyPr/>
          <a:lstStyle/>
          <a:p>
            <a:fld id="{786F62CD-35B6-4DB3-A740-F5C10DFAEFA2}" type="slidenum">
              <a:rPr lang="en-GB" smtClean="0"/>
              <a:pPr/>
              <a:t>51</a:t>
            </a:fld>
            <a:endParaRPr lang="en-GB"/>
          </a:p>
        </p:txBody>
      </p:sp>
      <p:sp>
        <p:nvSpPr>
          <p:cNvPr id="6" name="Footer Placeholder 5"/>
          <p:cNvSpPr>
            <a:spLocks noGrp="1"/>
          </p:cNvSpPr>
          <p:nvPr>
            <p:ph type="ftr" sz="quarter" idx="11"/>
          </p:nvPr>
        </p:nvSpPr>
        <p:spPr/>
        <p:txBody>
          <a:bodyPr/>
          <a:lstStyle/>
          <a:p>
            <a:r>
              <a:rPr lang="en-US" smtClean="0"/>
              <a:t>Quantum learning- CRIG Forum-G. Salmon</a:t>
            </a:r>
            <a:endParaRPr lang="en-GB"/>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60032" y="-15755"/>
            <a:ext cx="3024336" cy="338554"/>
          </a:xfrm>
          <a:prstGeom prst="rect">
            <a:avLst/>
          </a:prstGeom>
          <a:noFill/>
        </p:spPr>
        <p:txBody>
          <a:bodyPr wrap="square" rtlCol="0">
            <a:spAutoFit/>
          </a:bodyPr>
          <a:lstStyle/>
          <a:p>
            <a:r>
              <a:rPr lang="en-AU" sz="1600" dirty="0" smtClean="0">
                <a:solidFill>
                  <a:schemeClr val="bg1"/>
                </a:solidFill>
              </a:rPr>
              <a:t>Framework for LATT strategy</a:t>
            </a:r>
            <a:endParaRPr lang="en-AU" sz="1600" dirty="0">
              <a:solidFill>
                <a:schemeClr val="bg1"/>
              </a:solidFill>
            </a:endParaRPr>
          </a:p>
        </p:txBody>
      </p:sp>
      <p:sp>
        <p:nvSpPr>
          <p:cNvPr id="2" name="Date Placeholder 1"/>
          <p:cNvSpPr>
            <a:spLocks noGrp="1"/>
          </p:cNvSpPr>
          <p:nvPr>
            <p:ph type="dt" sz="half" idx="10"/>
          </p:nvPr>
        </p:nvSpPr>
        <p:spPr/>
        <p:txBody>
          <a:bodyPr/>
          <a:lstStyle/>
          <a:p>
            <a:r>
              <a:rPr lang="en-US" smtClean="0"/>
              <a:t>24/05/2013</a:t>
            </a:r>
            <a:endParaRPr lang="en-AU" dirty="0"/>
          </a:p>
        </p:txBody>
      </p:sp>
      <p:sp>
        <p:nvSpPr>
          <p:cNvPr id="3" name="Footer Placeholder 2"/>
          <p:cNvSpPr>
            <a:spLocks noGrp="1"/>
          </p:cNvSpPr>
          <p:nvPr>
            <p:ph type="ftr" sz="quarter" idx="11"/>
          </p:nvPr>
        </p:nvSpPr>
        <p:spPr/>
        <p:txBody>
          <a:bodyPr/>
          <a:lstStyle/>
          <a:p>
            <a:r>
              <a:rPr lang="en-US" smtClean="0"/>
              <a:t>Quantum learning- CRIG Forum-G. Salmon</a:t>
            </a:r>
            <a:endParaRPr lang="en-AU" dirty="0"/>
          </a:p>
        </p:txBody>
      </p:sp>
      <p:sp>
        <p:nvSpPr>
          <p:cNvPr id="11" name="Slide Number Placeholder 10"/>
          <p:cNvSpPr>
            <a:spLocks noGrp="1"/>
          </p:cNvSpPr>
          <p:nvPr>
            <p:ph type="sldNum" sz="quarter" idx="12"/>
          </p:nvPr>
        </p:nvSpPr>
        <p:spPr/>
        <p:txBody>
          <a:bodyPr/>
          <a:lstStyle/>
          <a:p>
            <a:fld id="{9AF34C4E-7125-46D1-9E8C-A359E6EF65D4}" type="slidenum">
              <a:rPr lang="en-AU" smtClean="0"/>
              <a:pPr/>
              <a:t>6</a:t>
            </a:fld>
            <a:endParaRPr lang="en-AU" dirty="0"/>
          </a:p>
        </p:txBody>
      </p:sp>
      <p:graphicFrame>
        <p:nvGraphicFramePr>
          <p:cNvPr id="6" name="Diagram 5"/>
          <p:cNvGraphicFramePr/>
          <p:nvPr>
            <p:extLst>
              <p:ext uri="{D42A27DB-BD31-4B8C-83A1-F6EECF244321}">
                <p14:modId xmlns:p14="http://schemas.microsoft.com/office/powerpoint/2010/main" val="204609120"/>
              </p:ext>
            </p:extLst>
          </p:nvPr>
        </p:nvGraphicFramePr>
        <p:xfrm>
          <a:off x="1403648" y="1196752"/>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descr="orange_blue_butterfly_fluttering_hg_clr.gif"/>
          <p:cNvPicPr>
            <a:picLocks noChangeAspect="1"/>
          </p:cNvPicPr>
          <p:nvPr/>
        </p:nvPicPr>
        <p:blipFill>
          <a:blip r:embed="rId7" cstate="print"/>
          <a:stretch>
            <a:fillRect/>
          </a:stretch>
        </p:blipFill>
        <p:spPr>
          <a:xfrm>
            <a:off x="5868144" y="1268760"/>
            <a:ext cx="1935950" cy="1548760"/>
          </a:xfrm>
          <a:prstGeom prst="rect">
            <a:avLst/>
          </a:prstGeom>
        </p:spPr>
      </p:pic>
      <p:pic>
        <p:nvPicPr>
          <p:cNvPr id="14" name="Picture 13" descr="door_gateway_hg_clr.gif"/>
          <p:cNvPicPr>
            <a:picLocks noChangeAspect="1"/>
          </p:cNvPicPr>
          <p:nvPr/>
        </p:nvPicPr>
        <p:blipFill>
          <a:blip r:embed="rId8" cstate="print"/>
          <a:stretch>
            <a:fillRect/>
          </a:stretch>
        </p:blipFill>
        <p:spPr>
          <a:xfrm>
            <a:off x="6272453" y="2420888"/>
            <a:ext cx="1328588" cy="1656184"/>
          </a:xfrm>
          <a:prstGeom prst="rect">
            <a:avLst/>
          </a:prstGeom>
        </p:spPr>
      </p:pic>
      <p:pic>
        <p:nvPicPr>
          <p:cNvPr id="16" name="Picture 15" descr="kangaroo_spin_globe_hg_clr.gif"/>
          <p:cNvPicPr>
            <a:picLocks noChangeAspect="1"/>
          </p:cNvPicPr>
          <p:nvPr/>
        </p:nvPicPr>
        <p:blipFill>
          <a:blip r:embed="rId9" cstate="print"/>
          <a:stretch>
            <a:fillRect/>
          </a:stretch>
        </p:blipFill>
        <p:spPr>
          <a:xfrm>
            <a:off x="6300192" y="3861048"/>
            <a:ext cx="1371353" cy="1621532"/>
          </a:xfrm>
          <a:prstGeom prst="rect">
            <a:avLst/>
          </a:prstGeom>
        </p:spPr>
      </p:pic>
    </p:spTree>
    <p:extLst>
      <p:ext uri="{BB962C8B-B14F-4D97-AF65-F5344CB8AC3E}">
        <p14:creationId xmlns:p14="http://schemas.microsoft.com/office/powerpoint/2010/main" val="33267054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122" name="Picture 2"/>
          <p:cNvPicPr>
            <a:picLocks noChangeAspect="1" noChangeArrowheads="1"/>
          </p:cNvPicPr>
          <p:nvPr/>
        </p:nvPicPr>
        <p:blipFill>
          <a:blip r:embed="rId2" cstate="print"/>
          <a:srcRect/>
          <a:stretch>
            <a:fillRect/>
          </a:stretch>
        </p:blipFill>
        <p:spPr bwMode="auto">
          <a:xfrm>
            <a:off x="395536" y="404664"/>
            <a:ext cx="8064896" cy="5979623"/>
          </a:xfrm>
          <a:prstGeom prst="rect">
            <a:avLst/>
          </a:prstGeom>
          <a:noFill/>
          <a:ln w="9525">
            <a:noFill/>
            <a:miter lim="800000"/>
            <a:headEnd/>
            <a:tailEnd/>
          </a:ln>
        </p:spPr>
      </p:pic>
      <p:sp>
        <p:nvSpPr>
          <p:cNvPr id="5" name="Date Placeholder 4"/>
          <p:cNvSpPr>
            <a:spLocks noGrp="1"/>
          </p:cNvSpPr>
          <p:nvPr>
            <p:ph type="dt" sz="half" idx="10"/>
          </p:nvPr>
        </p:nvSpPr>
        <p:spPr/>
        <p:txBody>
          <a:bodyPr/>
          <a:lstStyle/>
          <a:p>
            <a:r>
              <a:rPr lang="en-US" smtClean="0"/>
              <a:t>24/05/2013</a:t>
            </a:r>
            <a:endParaRPr lang="en-GB"/>
          </a:p>
        </p:txBody>
      </p:sp>
      <p:sp>
        <p:nvSpPr>
          <p:cNvPr id="6" name="Slide Number Placeholder 5"/>
          <p:cNvSpPr>
            <a:spLocks noGrp="1"/>
          </p:cNvSpPr>
          <p:nvPr>
            <p:ph type="sldNum" sz="quarter" idx="12"/>
          </p:nvPr>
        </p:nvSpPr>
        <p:spPr/>
        <p:txBody>
          <a:bodyPr/>
          <a:lstStyle/>
          <a:p>
            <a:fld id="{786F62CD-35B6-4DB3-A740-F5C10DFAEFA2}" type="slidenum">
              <a:rPr lang="en-GB" smtClean="0"/>
              <a:pPr/>
              <a:t>7</a:t>
            </a:fld>
            <a:endParaRPr lang="en-GB"/>
          </a:p>
        </p:txBody>
      </p:sp>
      <p:sp>
        <p:nvSpPr>
          <p:cNvPr id="7" name="Footer Placeholder 6"/>
          <p:cNvSpPr>
            <a:spLocks noGrp="1"/>
          </p:cNvSpPr>
          <p:nvPr>
            <p:ph type="ftr" sz="quarter" idx="11"/>
          </p:nvPr>
        </p:nvSpPr>
        <p:spPr/>
        <p:txBody>
          <a:bodyPr/>
          <a:lstStyle/>
          <a:p>
            <a:r>
              <a:rPr lang="en-US" smtClean="0"/>
              <a:t>Quantum learning- CRIG Forum-G. Salmon</a:t>
            </a:r>
            <a:endParaRPr lang="en-GB"/>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60032" y="-15755"/>
            <a:ext cx="3024336" cy="338554"/>
          </a:xfrm>
          <a:prstGeom prst="rect">
            <a:avLst/>
          </a:prstGeom>
          <a:noFill/>
        </p:spPr>
        <p:txBody>
          <a:bodyPr wrap="square" rtlCol="0">
            <a:spAutoFit/>
          </a:bodyPr>
          <a:lstStyle/>
          <a:p>
            <a:r>
              <a:rPr lang="en-AU" sz="1600" dirty="0" smtClean="0">
                <a:solidFill>
                  <a:schemeClr val="bg1"/>
                </a:solidFill>
              </a:rPr>
              <a:t>Framework for LATT strategy</a:t>
            </a:r>
            <a:endParaRPr lang="en-AU" sz="1600" dirty="0">
              <a:solidFill>
                <a:schemeClr val="bg1"/>
              </a:solidFill>
            </a:endParaRPr>
          </a:p>
        </p:txBody>
      </p:sp>
      <p:sp>
        <p:nvSpPr>
          <p:cNvPr id="2" name="Date Placeholder 1"/>
          <p:cNvSpPr>
            <a:spLocks noGrp="1"/>
          </p:cNvSpPr>
          <p:nvPr>
            <p:ph type="dt" sz="half" idx="10"/>
          </p:nvPr>
        </p:nvSpPr>
        <p:spPr/>
        <p:txBody>
          <a:bodyPr/>
          <a:lstStyle/>
          <a:p>
            <a:r>
              <a:rPr lang="en-US" smtClean="0"/>
              <a:t>24/05/2013</a:t>
            </a:r>
            <a:endParaRPr lang="en-AU" dirty="0"/>
          </a:p>
        </p:txBody>
      </p:sp>
      <p:sp>
        <p:nvSpPr>
          <p:cNvPr id="3" name="Footer Placeholder 2"/>
          <p:cNvSpPr>
            <a:spLocks noGrp="1"/>
          </p:cNvSpPr>
          <p:nvPr>
            <p:ph type="ftr" sz="quarter" idx="11"/>
          </p:nvPr>
        </p:nvSpPr>
        <p:spPr/>
        <p:txBody>
          <a:bodyPr/>
          <a:lstStyle/>
          <a:p>
            <a:r>
              <a:rPr lang="en-US" smtClean="0"/>
              <a:t>Quantum learning- CRIG Forum-G. Salmon</a:t>
            </a:r>
            <a:endParaRPr lang="en-AU" dirty="0"/>
          </a:p>
        </p:txBody>
      </p:sp>
      <p:sp>
        <p:nvSpPr>
          <p:cNvPr id="11" name="Slide Number Placeholder 10"/>
          <p:cNvSpPr>
            <a:spLocks noGrp="1"/>
          </p:cNvSpPr>
          <p:nvPr>
            <p:ph type="sldNum" sz="quarter" idx="12"/>
          </p:nvPr>
        </p:nvSpPr>
        <p:spPr/>
        <p:txBody>
          <a:bodyPr/>
          <a:lstStyle/>
          <a:p>
            <a:fld id="{9AF34C4E-7125-46D1-9E8C-A359E6EF65D4}" type="slidenum">
              <a:rPr lang="en-AU" smtClean="0"/>
              <a:pPr/>
              <a:t>8</a:t>
            </a:fld>
            <a:endParaRPr lang="en-AU" dirty="0"/>
          </a:p>
        </p:txBody>
      </p:sp>
      <p:grpSp>
        <p:nvGrpSpPr>
          <p:cNvPr id="5" name="Group 6"/>
          <p:cNvGrpSpPr/>
          <p:nvPr/>
        </p:nvGrpSpPr>
        <p:grpSpPr>
          <a:xfrm>
            <a:off x="179512" y="188640"/>
            <a:ext cx="4267200" cy="767520"/>
            <a:chOff x="304800" y="333159"/>
            <a:chExt cx="4267200" cy="767520"/>
          </a:xfrm>
        </p:grpSpPr>
        <p:sp>
          <p:nvSpPr>
            <p:cNvPr id="9" name="Rounded Rectangle 8"/>
            <p:cNvSpPr/>
            <p:nvPr/>
          </p:nvSpPr>
          <p:spPr>
            <a:xfrm>
              <a:off x="304800" y="333159"/>
              <a:ext cx="4267200" cy="767520"/>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0" name="Rounded Rectangle 4"/>
            <p:cNvSpPr/>
            <p:nvPr/>
          </p:nvSpPr>
          <p:spPr>
            <a:xfrm>
              <a:off x="342267" y="370626"/>
              <a:ext cx="4192266" cy="6925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1290" tIns="0" rIns="161290" bIns="0" numCol="1" spcCol="1270" anchor="ctr" anchorCtr="0">
              <a:noAutofit/>
            </a:bodyPr>
            <a:lstStyle/>
            <a:p>
              <a:pPr lvl="0" algn="l" defTabSz="1155700">
                <a:lnSpc>
                  <a:spcPct val="90000"/>
                </a:lnSpc>
                <a:spcBef>
                  <a:spcPct val="0"/>
                </a:spcBef>
                <a:spcAft>
                  <a:spcPct val="35000"/>
                </a:spcAft>
              </a:pPr>
              <a:r>
                <a:rPr lang="en-AU" sz="2600" kern="1200" dirty="0" smtClean="0"/>
                <a:t>Mobility</a:t>
              </a:r>
              <a:endParaRPr lang="en-AU" sz="2600" kern="1200" dirty="0"/>
            </a:p>
          </p:txBody>
        </p:sp>
      </p:grpSp>
      <p:pic>
        <p:nvPicPr>
          <p:cNvPr id="12" name="Picture 2"/>
          <p:cNvPicPr>
            <a:picLocks noChangeAspect="1" noChangeArrowheads="1"/>
          </p:cNvPicPr>
          <p:nvPr/>
        </p:nvPicPr>
        <p:blipFill>
          <a:blip r:embed="rId2" cstate="print"/>
          <a:srcRect/>
          <a:stretch>
            <a:fillRect/>
          </a:stretch>
        </p:blipFill>
        <p:spPr bwMode="auto">
          <a:xfrm>
            <a:off x="170678" y="1110535"/>
            <a:ext cx="1834741" cy="2061842"/>
          </a:xfrm>
          <a:prstGeom prst="rect">
            <a:avLst/>
          </a:prstGeom>
          <a:noFill/>
          <a:ln w="9525">
            <a:noFill/>
            <a:miter lim="800000"/>
            <a:headEnd/>
            <a:tailEnd/>
          </a:ln>
        </p:spPr>
      </p:pic>
      <p:pic>
        <p:nvPicPr>
          <p:cNvPr id="13" name="Picture 7" descr="student_ereader.JPG"/>
          <p:cNvPicPr>
            <a:picLocks noChangeAspect="1"/>
          </p:cNvPicPr>
          <p:nvPr/>
        </p:nvPicPr>
        <p:blipFill>
          <a:blip r:embed="rId3" cstate="print"/>
          <a:srcRect/>
          <a:stretch>
            <a:fillRect/>
          </a:stretch>
        </p:blipFill>
        <p:spPr bwMode="auto">
          <a:xfrm>
            <a:off x="2060542" y="1118067"/>
            <a:ext cx="2393217" cy="2054310"/>
          </a:xfrm>
          <a:prstGeom prst="rect">
            <a:avLst/>
          </a:prstGeom>
          <a:noFill/>
          <a:ln w="9525">
            <a:noFill/>
            <a:miter lim="800000"/>
            <a:headEnd/>
            <a:tailEnd/>
          </a:ln>
        </p:spPr>
      </p:pic>
      <p:pic>
        <p:nvPicPr>
          <p:cNvPr id="14" name="Picture 5" descr="ereaderwpapers2.JPG"/>
          <p:cNvPicPr>
            <a:picLocks noChangeAspect="1"/>
          </p:cNvPicPr>
          <p:nvPr/>
        </p:nvPicPr>
        <p:blipFill>
          <a:blip r:embed="rId4" cstate="print"/>
          <a:srcRect/>
          <a:stretch>
            <a:fillRect/>
          </a:stretch>
        </p:blipFill>
        <p:spPr bwMode="auto">
          <a:xfrm>
            <a:off x="5004048" y="3284984"/>
            <a:ext cx="3553482" cy="2664296"/>
          </a:xfrm>
          <a:prstGeom prst="rect">
            <a:avLst/>
          </a:prstGeom>
          <a:noFill/>
          <a:ln w="9525">
            <a:noFill/>
            <a:miter lim="800000"/>
            <a:headEnd/>
            <a:tailEnd/>
          </a:ln>
        </p:spPr>
      </p:pic>
    </p:spTree>
    <p:extLst>
      <p:ext uri="{BB962C8B-B14F-4D97-AF65-F5344CB8AC3E}">
        <p14:creationId xmlns:p14="http://schemas.microsoft.com/office/powerpoint/2010/main" val="17039900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a:stretch>
            <a:fillRect/>
          </a:stretch>
        </p:blipFill>
        <p:spPr bwMode="auto">
          <a:xfrm>
            <a:off x="323528" y="980728"/>
            <a:ext cx="3009900" cy="3055620"/>
          </a:xfrm>
          <a:prstGeom prst="rect">
            <a:avLst/>
          </a:prstGeom>
          <a:noFill/>
          <a:ln w="9525">
            <a:noFill/>
            <a:miter lim="800000"/>
            <a:headEnd/>
            <a:tailEnd/>
          </a:ln>
        </p:spPr>
      </p:pic>
      <p:pic>
        <p:nvPicPr>
          <p:cNvPr id="2053" name="Picture 5"/>
          <p:cNvPicPr>
            <a:picLocks noChangeAspect="1" noChangeArrowheads="1"/>
          </p:cNvPicPr>
          <p:nvPr/>
        </p:nvPicPr>
        <p:blipFill>
          <a:blip r:embed="rId3" cstate="print"/>
          <a:srcRect/>
          <a:stretch>
            <a:fillRect/>
          </a:stretch>
        </p:blipFill>
        <p:spPr bwMode="auto">
          <a:xfrm>
            <a:off x="3419872" y="908720"/>
            <a:ext cx="2947358" cy="2708920"/>
          </a:xfrm>
          <a:prstGeom prst="rect">
            <a:avLst/>
          </a:prstGeom>
          <a:noFill/>
          <a:ln w="9525">
            <a:noFill/>
            <a:miter lim="800000"/>
            <a:headEnd/>
            <a:tailEnd/>
          </a:ln>
        </p:spPr>
      </p:pic>
      <p:pic>
        <p:nvPicPr>
          <p:cNvPr id="2054" name="Picture 6"/>
          <p:cNvPicPr>
            <a:picLocks noChangeAspect="1" noChangeArrowheads="1"/>
          </p:cNvPicPr>
          <p:nvPr/>
        </p:nvPicPr>
        <p:blipFill>
          <a:blip r:embed="rId4" cstate="print"/>
          <a:srcRect/>
          <a:stretch>
            <a:fillRect/>
          </a:stretch>
        </p:blipFill>
        <p:spPr bwMode="auto">
          <a:xfrm>
            <a:off x="6444208" y="1412776"/>
            <a:ext cx="2586491" cy="3887973"/>
          </a:xfrm>
          <a:prstGeom prst="rect">
            <a:avLst/>
          </a:prstGeom>
          <a:noFill/>
          <a:ln w="9525">
            <a:noFill/>
            <a:miter lim="800000"/>
            <a:headEnd/>
            <a:tailEnd/>
          </a:ln>
        </p:spPr>
      </p:pic>
      <p:pic>
        <p:nvPicPr>
          <p:cNvPr id="2055" name="Picture 7"/>
          <p:cNvPicPr>
            <a:picLocks noChangeAspect="1" noChangeArrowheads="1"/>
          </p:cNvPicPr>
          <p:nvPr/>
        </p:nvPicPr>
        <p:blipFill>
          <a:blip r:embed="rId5" cstate="print"/>
          <a:srcRect/>
          <a:stretch>
            <a:fillRect/>
          </a:stretch>
        </p:blipFill>
        <p:spPr bwMode="auto">
          <a:xfrm>
            <a:off x="251520" y="4149080"/>
            <a:ext cx="2574081" cy="2529259"/>
          </a:xfrm>
          <a:prstGeom prst="rect">
            <a:avLst/>
          </a:prstGeom>
          <a:noFill/>
          <a:ln w="9525">
            <a:noFill/>
            <a:miter lim="800000"/>
            <a:headEnd/>
            <a:tailEnd/>
          </a:ln>
        </p:spPr>
      </p:pic>
      <p:pic>
        <p:nvPicPr>
          <p:cNvPr id="2056" name="Picture 8"/>
          <p:cNvPicPr>
            <a:picLocks noChangeAspect="1" noChangeArrowheads="1"/>
          </p:cNvPicPr>
          <p:nvPr/>
        </p:nvPicPr>
        <p:blipFill>
          <a:blip r:embed="rId6" cstate="print"/>
          <a:srcRect/>
          <a:stretch>
            <a:fillRect/>
          </a:stretch>
        </p:blipFill>
        <p:spPr bwMode="auto">
          <a:xfrm>
            <a:off x="3131840" y="3717032"/>
            <a:ext cx="2932162" cy="2779748"/>
          </a:xfrm>
          <a:prstGeom prst="rect">
            <a:avLst/>
          </a:prstGeom>
          <a:noFill/>
          <a:ln w="9525">
            <a:noFill/>
            <a:miter lim="800000"/>
            <a:headEnd/>
            <a:tailEnd/>
          </a:ln>
        </p:spPr>
      </p:pic>
      <p:sp>
        <p:nvSpPr>
          <p:cNvPr id="11" name="Rectangle 10"/>
          <p:cNvSpPr/>
          <p:nvPr/>
        </p:nvSpPr>
        <p:spPr>
          <a:xfrm>
            <a:off x="5148064" y="6237312"/>
            <a:ext cx="2952603" cy="369332"/>
          </a:xfrm>
          <a:prstGeom prst="rect">
            <a:avLst/>
          </a:prstGeom>
        </p:spPr>
        <p:txBody>
          <a:bodyPr wrap="none">
            <a:spAutoFit/>
          </a:bodyPr>
          <a:lstStyle/>
          <a:p>
            <a:r>
              <a:rPr lang="en-GB" sz="1200" dirty="0" smtClean="0"/>
              <a:t>http://www.apple.com/uk/education/ipad</a:t>
            </a:r>
            <a:r>
              <a:rPr lang="en-GB" dirty="0" smtClean="0"/>
              <a:t>/</a:t>
            </a:r>
            <a:endParaRPr lang="en-GB" dirty="0"/>
          </a:p>
        </p:txBody>
      </p:sp>
      <p:grpSp>
        <p:nvGrpSpPr>
          <p:cNvPr id="2" name="Group 9"/>
          <p:cNvGrpSpPr/>
          <p:nvPr/>
        </p:nvGrpSpPr>
        <p:grpSpPr>
          <a:xfrm>
            <a:off x="179512" y="141200"/>
            <a:ext cx="4267200" cy="767520"/>
            <a:chOff x="304800" y="333159"/>
            <a:chExt cx="4267200" cy="767520"/>
          </a:xfrm>
        </p:grpSpPr>
        <p:sp>
          <p:nvSpPr>
            <p:cNvPr id="12" name="Rounded Rectangle 11"/>
            <p:cNvSpPr/>
            <p:nvPr/>
          </p:nvSpPr>
          <p:spPr>
            <a:xfrm>
              <a:off x="304800" y="333159"/>
              <a:ext cx="4267200" cy="767520"/>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3" name="Rounded Rectangle 4"/>
            <p:cNvSpPr/>
            <p:nvPr/>
          </p:nvSpPr>
          <p:spPr>
            <a:xfrm>
              <a:off x="342267" y="370626"/>
              <a:ext cx="4192266" cy="6925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1290" tIns="0" rIns="161290" bIns="0" numCol="1" spcCol="1270" anchor="ctr" anchorCtr="0">
              <a:noAutofit/>
            </a:bodyPr>
            <a:lstStyle/>
            <a:p>
              <a:pPr lvl="0" algn="l" defTabSz="1155700">
                <a:lnSpc>
                  <a:spcPct val="90000"/>
                </a:lnSpc>
                <a:spcBef>
                  <a:spcPct val="0"/>
                </a:spcBef>
                <a:spcAft>
                  <a:spcPct val="35000"/>
                </a:spcAft>
              </a:pPr>
              <a:r>
                <a:rPr lang="en-AU" sz="2600" kern="1200" dirty="0" smtClean="0"/>
                <a:t>Mobility</a:t>
              </a:r>
              <a:endParaRPr lang="en-AU" sz="2600" kern="1200" dirty="0"/>
            </a:p>
          </p:txBody>
        </p:sp>
      </p:grpSp>
      <p:sp>
        <p:nvSpPr>
          <p:cNvPr id="14" name="Date Placeholder 13"/>
          <p:cNvSpPr>
            <a:spLocks noGrp="1"/>
          </p:cNvSpPr>
          <p:nvPr>
            <p:ph type="dt" sz="half" idx="10"/>
          </p:nvPr>
        </p:nvSpPr>
        <p:spPr/>
        <p:txBody>
          <a:bodyPr/>
          <a:lstStyle/>
          <a:p>
            <a:r>
              <a:rPr lang="en-US" smtClean="0"/>
              <a:t>24/05/2013</a:t>
            </a:r>
            <a:endParaRPr lang="en-AU" dirty="0"/>
          </a:p>
        </p:txBody>
      </p:sp>
      <p:sp>
        <p:nvSpPr>
          <p:cNvPr id="15" name="Slide Number Placeholder 14"/>
          <p:cNvSpPr>
            <a:spLocks noGrp="1"/>
          </p:cNvSpPr>
          <p:nvPr>
            <p:ph type="sldNum" sz="quarter" idx="12"/>
          </p:nvPr>
        </p:nvSpPr>
        <p:spPr/>
        <p:txBody>
          <a:bodyPr/>
          <a:lstStyle/>
          <a:p>
            <a:fld id="{9AF34C4E-7125-46D1-9E8C-A359E6EF65D4}" type="slidenum">
              <a:rPr lang="en-AU" smtClean="0"/>
              <a:pPr/>
              <a:t>9</a:t>
            </a:fld>
            <a:endParaRPr lang="en-AU" dirty="0"/>
          </a:p>
        </p:txBody>
      </p:sp>
      <p:sp>
        <p:nvSpPr>
          <p:cNvPr id="16" name="Footer Placeholder 15"/>
          <p:cNvSpPr>
            <a:spLocks noGrp="1"/>
          </p:cNvSpPr>
          <p:nvPr>
            <p:ph type="ftr" sz="quarter" idx="11"/>
          </p:nvPr>
        </p:nvSpPr>
        <p:spPr/>
        <p:txBody>
          <a:bodyPr/>
          <a:lstStyle/>
          <a:p>
            <a:r>
              <a:rPr lang="en-US" smtClean="0"/>
              <a:t>Quantum learning- CRIG Forum-G. Salmon</a:t>
            </a:r>
            <a:endParaRPr lang="en-AU" dirty="0"/>
          </a:p>
        </p:txBody>
      </p:sp>
    </p:spTree>
    <p:extLst>
      <p:ext uri="{BB962C8B-B14F-4D97-AF65-F5344CB8AC3E}">
        <p14:creationId xmlns:p14="http://schemas.microsoft.com/office/powerpoint/2010/main" val="13923328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269</TotalTime>
  <Words>869</Words>
  <Application>Microsoft Office PowerPoint</Application>
  <PresentationFormat>On-screen Show (4:3)</PresentationFormat>
  <Paragraphs>276</Paragraphs>
  <Slides>51</Slides>
  <Notes>2</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Quantum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Massive Games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3D object printing</vt:lpstr>
      <vt:lpstr>Changing ourselves: Quantum leaping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 and acknowledgements</vt:lpstr>
      <vt:lpstr>References and acknowledgements</vt:lpstr>
      <vt:lpstr>More resources</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Gilly</dc:creator>
  <cp:lastModifiedBy>Gilly Salmon</cp:lastModifiedBy>
  <cp:revision>27</cp:revision>
  <dcterms:created xsi:type="dcterms:W3CDTF">2013-04-26T08:44:19Z</dcterms:created>
  <dcterms:modified xsi:type="dcterms:W3CDTF">2013-05-22T04:24:02Z</dcterms:modified>
</cp:coreProperties>
</file>